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9" r:id="rId3"/>
    <p:sldId id="258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1" r:id="rId23"/>
    <p:sldId id="282" r:id="rId24"/>
    <p:sldId id="283" r:id="rId25"/>
  </p:sldIdLst>
  <p:sldSz cx="12192000" cy="6858000"/>
  <p:notesSz cx="6858000" cy="9144000"/>
  <p:defaultTextStyle>
    <a:defPPr>
      <a:defRPr lang="en-OM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726"/>
    <a:srgbClr val="FFB600"/>
    <a:srgbClr val="FFBF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66E54E-CA7B-415F-AEB9-299C2E68CA0E}" v="1" dt="2021-05-09T01:01:02.8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33"/>
    <p:restoredTop sz="95807"/>
  </p:normalViewPr>
  <p:slideViewPr>
    <p:cSldViewPr snapToGrid="0" snapToObjects="1">
      <p:cViewPr>
        <p:scale>
          <a:sx n="117" d="100"/>
          <a:sy n="117" d="100"/>
        </p:scale>
        <p:origin x="15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aralaamria@gmail.com" userId="885cc17fd5ca63e1" providerId="LiveId" clId="{7466E54E-CA7B-415F-AEB9-299C2E68CA0E}"/>
    <pc:docChg chg="custSel modSld">
      <pc:chgData name="manaralaamria@gmail.com" userId="885cc17fd5ca63e1" providerId="LiveId" clId="{7466E54E-CA7B-415F-AEB9-299C2E68CA0E}" dt="2021-05-09T01:01:14.943" v="5" actId="1076"/>
      <pc:docMkLst>
        <pc:docMk/>
      </pc:docMkLst>
      <pc:sldChg chg="addSp delSp modSp mod">
        <pc:chgData name="manaralaamria@gmail.com" userId="885cc17fd5ca63e1" providerId="LiveId" clId="{7466E54E-CA7B-415F-AEB9-299C2E68CA0E}" dt="2021-05-09T01:01:14.943" v="5" actId="1076"/>
        <pc:sldMkLst>
          <pc:docMk/>
          <pc:sldMk cId="3868185409" sldId="279"/>
        </pc:sldMkLst>
        <pc:grpChg chg="add mod">
          <ac:chgData name="manaralaamria@gmail.com" userId="885cc17fd5ca63e1" providerId="LiveId" clId="{7466E54E-CA7B-415F-AEB9-299C2E68CA0E}" dt="2021-05-09T01:01:14.943" v="5" actId="1076"/>
          <ac:grpSpMkLst>
            <pc:docMk/>
            <pc:sldMk cId="3868185409" sldId="279"/>
            <ac:grpSpMk id="9" creationId="{110FF907-5A89-4E4C-8ED0-3EAD1A1AAE02}"/>
          </ac:grpSpMkLst>
        </pc:grpChg>
        <pc:picChg chg="del">
          <ac:chgData name="manaralaamria@gmail.com" userId="885cc17fd5ca63e1" providerId="LiveId" clId="{7466E54E-CA7B-415F-AEB9-299C2E68CA0E}" dt="2021-05-09T01:01:02.046" v="0" actId="478"/>
          <ac:picMkLst>
            <pc:docMk/>
            <pc:sldMk cId="3868185409" sldId="279"/>
            <ac:picMk id="3" creationId="{E764A5B0-B392-4263-B430-235A24E4E54C}"/>
          </ac:picMkLst>
        </pc:picChg>
        <pc:picChg chg="add mod">
          <ac:chgData name="manaralaamria@gmail.com" userId="885cc17fd5ca63e1" providerId="LiveId" clId="{7466E54E-CA7B-415F-AEB9-299C2E68CA0E}" dt="2021-05-09T01:01:02.803" v="1"/>
          <ac:picMkLst>
            <pc:docMk/>
            <pc:sldMk cId="3868185409" sldId="279"/>
            <ac:picMk id="10" creationId="{32D0CF72-39A8-43C6-99E7-F82B98B5DB37}"/>
          </ac:picMkLst>
        </pc:picChg>
        <pc:picChg chg="add mod">
          <ac:chgData name="manaralaamria@gmail.com" userId="885cc17fd5ca63e1" providerId="LiveId" clId="{7466E54E-CA7B-415F-AEB9-299C2E68CA0E}" dt="2021-05-09T01:01:02.803" v="1"/>
          <ac:picMkLst>
            <pc:docMk/>
            <pc:sldMk cId="3868185409" sldId="279"/>
            <ac:picMk id="11" creationId="{A12CEA61-EE7E-4478-9ECA-988F3BD67645}"/>
          </ac:picMkLst>
        </pc:picChg>
        <pc:picChg chg="add mod">
          <ac:chgData name="manaralaamria@gmail.com" userId="885cc17fd5ca63e1" providerId="LiveId" clId="{7466E54E-CA7B-415F-AEB9-299C2E68CA0E}" dt="2021-05-09T01:01:02.803" v="1"/>
          <ac:picMkLst>
            <pc:docMk/>
            <pc:sldMk cId="3868185409" sldId="279"/>
            <ac:picMk id="12" creationId="{670DA360-55DB-4F8D-9516-A17906BA025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8405B-17BF-6C4B-A236-9312AB923D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OM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6A5A62-889B-9348-AE75-1439BC86D3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OM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B424F-C85D-B343-B64E-4C260DF0E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9056-0557-F44E-B255-9390BBCBA060}" type="datetimeFigureOut">
              <a:rPr lang="en-OM" smtClean="0"/>
              <a:t>5/9/21</a:t>
            </a:fld>
            <a:endParaRPr lang="en-O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44B1C-D4EC-884E-8A43-85140DA1D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O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2B30A-9282-CA47-9652-53E96E624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5C018-9D9A-B844-BBB5-CC2FAA3034F1}" type="slidenum">
              <a:rPr lang="en-OM" smtClean="0"/>
              <a:t>‹#›</a:t>
            </a:fld>
            <a:endParaRPr lang="en-OM"/>
          </a:p>
        </p:txBody>
      </p:sp>
    </p:spTree>
    <p:extLst>
      <p:ext uri="{BB962C8B-B14F-4D97-AF65-F5344CB8AC3E}">
        <p14:creationId xmlns:p14="http://schemas.microsoft.com/office/powerpoint/2010/main" val="201111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4EDD1-5D3B-9846-960B-626BD35C8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OM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6AB938-0D09-4C46-B21D-3B4BD9DF7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OM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6815E-86C8-9249-996B-0BC01C0AE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9056-0557-F44E-B255-9390BBCBA060}" type="datetimeFigureOut">
              <a:rPr lang="en-OM" smtClean="0"/>
              <a:t>5/9/21</a:t>
            </a:fld>
            <a:endParaRPr lang="en-O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C2122-D586-E94B-AE3A-58AE598A2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O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79BA1-18AC-8644-A6C0-757D86EC4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5C018-9D9A-B844-BBB5-CC2FAA3034F1}" type="slidenum">
              <a:rPr lang="en-OM" smtClean="0"/>
              <a:t>‹#›</a:t>
            </a:fld>
            <a:endParaRPr lang="en-OM"/>
          </a:p>
        </p:txBody>
      </p:sp>
    </p:spTree>
    <p:extLst>
      <p:ext uri="{BB962C8B-B14F-4D97-AF65-F5344CB8AC3E}">
        <p14:creationId xmlns:p14="http://schemas.microsoft.com/office/powerpoint/2010/main" val="3373204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1FF58E-102F-A54C-B029-0ED7BECB5A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OM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A299FD-77B7-9F45-85C6-EF4CA9ED36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OM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A3D34-B2CA-C143-BAFA-1CFBC2544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9056-0557-F44E-B255-9390BBCBA060}" type="datetimeFigureOut">
              <a:rPr lang="en-OM" smtClean="0"/>
              <a:t>5/9/21</a:t>
            </a:fld>
            <a:endParaRPr lang="en-O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B4C75-C139-4948-972C-A604902D9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O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D54BD-A351-5342-BE64-BBC1C7F29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5C018-9D9A-B844-BBB5-CC2FAA3034F1}" type="slidenum">
              <a:rPr lang="en-OM" smtClean="0"/>
              <a:t>‹#›</a:t>
            </a:fld>
            <a:endParaRPr lang="en-OM"/>
          </a:p>
        </p:txBody>
      </p:sp>
    </p:spTree>
    <p:extLst>
      <p:ext uri="{BB962C8B-B14F-4D97-AF65-F5344CB8AC3E}">
        <p14:creationId xmlns:p14="http://schemas.microsoft.com/office/powerpoint/2010/main" val="1882799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07900-7AE7-084E-A172-7BCD37EB7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OM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4AF64-D08E-8A46-B623-0611AB4B5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OM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97BCB-5B2A-D344-B8A6-20B60BA91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9056-0557-F44E-B255-9390BBCBA060}" type="datetimeFigureOut">
              <a:rPr lang="en-OM" smtClean="0"/>
              <a:t>5/9/21</a:t>
            </a:fld>
            <a:endParaRPr lang="en-O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3DE03-B99F-5E44-B2BF-27FED7398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O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B5B3B2-04EA-2944-8041-BE1CFFD9F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5C018-9D9A-B844-BBB5-CC2FAA3034F1}" type="slidenum">
              <a:rPr lang="en-OM" smtClean="0"/>
              <a:t>‹#›</a:t>
            </a:fld>
            <a:endParaRPr lang="en-OM"/>
          </a:p>
        </p:txBody>
      </p:sp>
    </p:spTree>
    <p:extLst>
      <p:ext uri="{BB962C8B-B14F-4D97-AF65-F5344CB8AC3E}">
        <p14:creationId xmlns:p14="http://schemas.microsoft.com/office/powerpoint/2010/main" val="3176516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FF893-AFCB-1D43-9A59-161764070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OM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BA217C-7E90-2A44-9530-B4CEC736F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31232-27FE-9A44-9A37-DDF8A64B6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9056-0557-F44E-B255-9390BBCBA060}" type="datetimeFigureOut">
              <a:rPr lang="en-OM" smtClean="0"/>
              <a:t>5/9/21</a:t>
            </a:fld>
            <a:endParaRPr lang="en-O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FEAAC-4D2B-A240-9A1F-5F77F1B15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O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5F5D2-1BF0-754F-A439-0C7C9D0BD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5C018-9D9A-B844-BBB5-CC2FAA3034F1}" type="slidenum">
              <a:rPr lang="en-OM" smtClean="0"/>
              <a:t>‹#›</a:t>
            </a:fld>
            <a:endParaRPr lang="en-OM"/>
          </a:p>
        </p:txBody>
      </p:sp>
    </p:spTree>
    <p:extLst>
      <p:ext uri="{BB962C8B-B14F-4D97-AF65-F5344CB8AC3E}">
        <p14:creationId xmlns:p14="http://schemas.microsoft.com/office/powerpoint/2010/main" val="2159373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15AFC-DDA4-5A44-B759-C692BF86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OM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35910-60D8-D845-873D-2C2127B4DC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OM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604607-E79E-BA40-BE62-8E274ACB7A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OM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9B2EC8-F5C6-AA45-B345-92D9EB855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9056-0557-F44E-B255-9390BBCBA060}" type="datetimeFigureOut">
              <a:rPr lang="en-OM" smtClean="0"/>
              <a:t>5/9/21</a:t>
            </a:fld>
            <a:endParaRPr lang="en-OM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929900-AF80-1C41-A94B-5EB363EB5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OM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91366C-153D-7948-A759-B99A59AB6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5C018-9D9A-B844-BBB5-CC2FAA3034F1}" type="slidenum">
              <a:rPr lang="en-OM" smtClean="0"/>
              <a:t>‹#›</a:t>
            </a:fld>
            <a:endParaRPr lang="en-OM"/>
          </a:p>
        </p:txBody>
      </p:sp>
    </p:spTree>
    <p:extLst>
      <p:ext uri="{BB962C8B-B14F-4D97-AF65-F5344CB8AC3E}">
        <p14:creationId xmlns:p14="http://schemas.microsoft.com/office/powerpoint/2010/main" val="2007411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0C7F5-7E65-4741-A1BE-634A73D2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OM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427CE6-093F-024C-B4DE-638A3F68A8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D7242C-30AE-944C-B7F1-0B6430F3D1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OM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5DAD0F-DABF-FD4C-B3CE-F8420D7D14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9B7EEC-7026-294D-BFCA-26D47BE78E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OM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077C65-1F1D-F14F-A9AA-5306908A0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9056-0557-F44E-B255-9390BBCBA060}" type="datetimeFigureOut">
              <a:rPr lang="en-OM" smtClean="0"/>
              <a:t>5/9/21</a:t>
            </a:fld>
            <a:endParaRPr lang="en-OM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3ABB05-2D0B-FE40-9876-858ADD89C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OM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219D71-4637-1342-8E07-59BAF63A4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5C018-9D9A-B844-BBB5-CC2FAA3034F1}" type="slidenum">
              <a:rPr lang="en-OM" smtClean="0"/>
              <a:t>‹#›</a:t>
            </a:fld>
            <a:endParaRPr lang="en-OM"/>
          </a:p>
        </p:txBody>
      </p:sp>
    </p:spTree>
    <p:extLst>
      <p:ext uri="{BB962C8B-B14F-4D97-AF65-F5344CB8AC3E}">
        <p14:creationId xmlns:p14="http://schemas.microsoft.com/office/powerpoint/2010/main" val="1765314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57E17-0D6C-564B-8B1F-2AA5C3B1C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OM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F578EE-2369-2645-A93A-F845D4BEF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9056-0557-F44E-B255-9390BBCBA060}" type="datetimeFigureOut">
              <a:rPr lang="en-OM" smtClean="0"/>
              <a:t>5/9/21</a:t>
            </a:fld>
            <a:endParaRPr lang="en-OM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C719CA-B0E9-AD47-94D1-D267BBD8B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OM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A0B36C-AB0F-0E4B-9F32-62EFDE8AE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5C018-9D9A-B844-BBB5-CC2FAA3034F1}" type="slidenum">
              <a:rPr lang="en-OM" smtClean="0"/>
              <a:t>‹#›</a:t>
            </a:fld>
            <a:endParaRPr lang="en-OM"/>
          </a:p>
        </p:txBody>
      </p:sp>
    </p:spTree>
    <p:extLst>
      <p:ext uri="{BB962C8B-B14F-4D97-AF65-F5344CB8AC3E}">
        <p14:creationId xmlns:p14="http://schemas.microsoft.com/office/powerpoint/2010/main" val="139708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4EFC21-C80D-1B45-910F-80A5AD186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9056-0557-F44E-B255-9390BBCBA060}" type="datetimeFigureOut">
              <a:rPr lang="en-OM" smtClean="0"/>
              <a:t>5/9/21</a:t>
            </a:fld>
            <a:endParaRPr lang="en-OM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9DC2A4-5C9B-D943-909B-9C4907475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OM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DF4D61-8E8E-9D4D-BA19-7CC49815B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5C018-9D9A-B844-BBB5-CC2FAA3034F1}" type="slidenum">
              <a:rPr lang="en-OM" smtClean="0"/>
              <a:t>‹#›</a:t>
            </a:fld>
            <a:endParaRPr lang="en-OM"/>
          </a:p>
        </p:txBody>
      </p:sp>
    </p:spTree>
    <p:extLst>
      <p:ext uri="{BB962C8B-B14F-4D97-AF65-F5344CB8AC3E}">
        <p14:creationId xmlns:p14="http://schemas.microsoft.com/office/powerpoint/2010/main" val="2412502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3A935-4E71-EC44-B129-8A6E8DAC9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OM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F3D7C-B866-9C45-B149-467140076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OM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648A5-FA18-C447-81F2-1F95F479DC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FB1050-C9F7-AD4C-B3AC-10F8B9A2A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9056-0557-F44E-B255-9390BBCBA060}" type="datetimeFigureOut">
              <a:rPr lang="en-OM" smtClean="0"/>
              <a:t>5/9/21</a:t>
            </a:fld>
            <a:endParaRPr lang="en-OM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C9760B-703C-874B-9EAE-83C505503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OM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0AD34F-4604-2F42-AE8F-F5440D028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5C018-9D9A-B844-BBB5-CC2FAA3034F1}" type="slidenum">
              <a:rPr lang="en-OM" smtClean="0"/>
              <a:t>‹#›</a:t>
            </a:fld>
            <a:endParaRPr lang="en-OM"/>
          </a:p>
        </p:txBody>
      </p:sp>
    </p:spTree>
    <p:extLst>
      <p:ext uri="{BB962C8B-B14F-4D97-AF65-F5344CB8AC3E}">
        <p14:creationId xmlns:p14="http://schemas.microsoft.com/office/powerpoint/2010/main" val="2526948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6F81-BCD3-4F47-BFB0-00EAC00B2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OM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A258AF-90CA-7A4C-8740-69A796D4C8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OM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73E308-34EA-F746-9A87-F821D8EBB8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610E0E-6CFA-C644-BFB9-3CD3CB1E8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9056-0557-F44E-B255-9390BBCBA060}" type="datetimeFigureOut">
              <a:rPr lang="en-OM" smtClean="0"/>
              <a:t>5/9/21</a:t>
            </a:fld>
            <a:endParaRPr lang="en-OM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04303A-67C0-2349-9371-D56E843CC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OM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42A84-80D1-0640-B3A5-E15582915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5C018-9D9A-B844-BBB5-CC2FAA3034F1}" type="slidenum">
              <a:rPr lang="en-OM" smtClean="0"/>
              <a:t>‹#›</a:t>
            </a:fld>
            <a:endParaRPr lang="en-OM"/>
          </a:p>
        </p:txBody>
      </p:sp>
    </p:spTree>
    <p:extLst>
      <p:ext uri="{BB962C8B-B14F-4D97-AF65-F5344CB8AC3E}">
        <p14:creationId xmlns:p14="http://schemas.microsoft.com/office/powerpoint/2010/main" val="3888610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A5CFFC-14D9-C044-81B2-16EC1266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OM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981C55-E6A7-364C-9F3F-69848CB29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OM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EE26A-354D-F145-9997-A59929E88B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C99056-0557-F44E-B255-9390BBCBA060}" type="datetimeFigureOut">
              <a:rPr lang="en-OM" smtClean="0"/>
              <a:t>5/9/21</a:t>
            </a:fld>
            <a:endParaRPr lang="en-O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166D57-8235-214D-9C5B-5C76C72BE8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O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EEF9B-D3CA-BD4A-A4CE-8B04C074C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C5C018-9D9A-B844-BBB5-CC2FAA3034F1}" type="slidenum">
              <a:rPr lang="en-OM" smtClean="0"/>
              <a:t>‹#›</a:t>
            </a:fld>
            <a:endParaRPr lang="en-OM"/>
          </a:p>
        </p:txBody>
      </p:sp>
    </p:spTree>
    <p:extLst>
      <p:ext uri="{BB962C8B-B14F-4D97-AF65-F5344CB8AC3E}">
        <p14:creationId xmlns:p14="http://schemas.microsoft.com/office/powerpoint/2010/main" val="2684902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OM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cid:ii_kog5jryz0" TargetMode="External"/><Relationship Id="rId7" Type="http://schemas.openxmlformats.org/officeDocument/2006/relationships/image" Target="cid:ii_kog5jwvr3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cid:ii_kog5jwvh2" TargetMode="Externa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cid:ii_kog5jwvy4" TargetMode="External"/><Relationship Id="rId7" Type="http://schemas.openxmlformats.org/officeDocument/2006/relationships/image" Target="cid:ii_kog5jwxb9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cid:ii_kog5jww75" TargetMode="Externa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cid:ii_kog5jwwg6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cid:ii_kog5jwwr7" TargetMode="Externa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cid:ii_kog5jwxj10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cid:ii_kog5jwxs11" TargetMode="Externa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cid:ii_kog5jwy112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cid:ii_kog5jwx18" TargetMode="Externa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amond 6">
            <a:extLst>
              <a:ext uri="{FF2B5EF4-FFF2-40B4-BE49-F238E27FC236}">
                <a16:creationId xmlns:a16="http://schemas.microsoft.com/office/drawing/2014/main" id="{439C2612-0088-3545-8982-3928B41894A1}"/>
              </a:ext>
            </a:extLst>
          </p:cNvPr>
          <p:cNvSpPr/>
          <p:nvPr/>
        </p:nvSpPr>
        <p:spPr>
          <a:xfrm>
            <a:off x="0" y="0"/>
            <a:ext cx="1866900" cy="3554730"/>
          </a:xfrm>
          <a:custGeom>
            <a:avLst/>
            <a:gdLst>
              <a:gd name="connsiteX0" fmla="*/ 0 w 4953000"/>
              <a:gd name="connsiteY0" fmla="*/ 2366010 h 4732020"/>
              <a:gd name="connsiteX1" fmla="*/ 2476500 w 4953000"/>
              <a:gd name="connsiteY1" fmla="*/ 0 h 4732020"/>
              <a:gd name="connsiteX2" fmla="*/ 4953000 w 4953000"/>
              <a:gd name="connsiteY2" fmla="*/ 2366010 h 4732020"/>
              <a:gd name="connsiteX3" fmla="*/ 2476500 w 4953000"/>
              <a:gd name="connsiteY3" fmla="*/ 4732020 h 4732020"/>
              <a:gd name="connsiteX4" fmla="*/ 0 w 4953000"/>
              <a:gd name="connsiteY4" fmla="*/ 2366010 h 4732020"/>
              <a:gd name="connsiteX0" fmla="*/ 0 w 2495550"/>
              <a:gd name="connsiteY0" fmla="*/ 2366010 h 4732020"/>
              <a:gd name="connsiteX1" fmla="*/ 19050 w 2495550"/>
              <a:gd name="connsiteY1" fmla="*/ 0 h 4732020"/>
              <a:gd name="connsiteX2" fmla="*/ 2495550 w 2495550"/>
              <a:gd name="connsiteY2" fmla="*/ 2366010 h 4732020"/>
              <a:gd name="connsiteX3" fmla="*/ 19050 w 2495550"/>
              <a:gd name="connsiteY3" fmla="*/ 4732020 h 4732020"/>
              <a:gd name="connsiteX4" fmla="*/ 0 w 2495550"/>
              <a:gd name="connsiteY4" fmla="*/ 2366010 h 473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5550" h="4732020">
                <a:moveTo>
                  <a:pt x="0" y="2366010"/>
                </a:moveTo>
                <a:lnTo>
                  <a:pt x="19050" y="0"/>
                </a:lnTo>
                <a:lnTo>
                  <a:pt x="2495550" y="2366010"/>
                </a:lnTo>
                <a:lnTo>
                  <a:pt x="19050" y="4732020"/>
                </a:lnTo>
                <a:lnTo>
                  <a:pt x="0" y="2366010"/>
                </a:lnTo>
                <a:close/>
              </a:path>
            </a:pathLst>
          </a:custGeom>
          <a:solidFill>
            <a:srgbClr val="FDC726">
              <a:alpha val="37000"/>
            </a:srgbClr>
          </a:solidFill>
          <a:ln>
            <a:solidFill>
              <a:srgbClr val="FDC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OM"/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F6B5B812-52C6-744E-88D0-6814C3BC4FE1}"/>
              </a:ext>
            </a:extLst>
          </p:cNvPr>
          <p:cNvSpPr/>
          <p:nvPr/>
        </p:nvSpPr>
        <p:spPr>
          <a:xfrm>
            <a:off x="156540" y="2615729"/>
            <a:ext cx="3618837" cy="3452845"/>
          </a:xfrm>
          <a:prstGeom prst="diamond">
            <a:avLst/>
          </a:prstGeom>
          <a:noFill/>
          <a:ln w="57150">
            <a:solidFill>
              <a:srgbClr val="FDC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OM"/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ED22C13B-2823-5A45-A714-5A6CAD062747}"/>
              </a:ext>
            </a:extLst>
          </p:cNvPr>
          <p:cNvSpPr/>
          <p:nvPr/>
        </p:nvSpPr>
        <p:spPr>
          <a:xfrm>
            <a:off x="29816" y="1864042"/>
            <a:ext cx="3872287" cy="3759518"/>
          </a:xfrm>
          <a:prstGeom prst="diamond">
            <a:avLst/>
          </a:prstGeom>
          <a:solidFill>
            <a:srgbClr val="FDC726"/>
          </a:solidFill>
          <a:ln w="57150">
            <a:solidFill>
              <a:srgbClr val="FDC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OM"/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21F152F9-7936-9E4E-BBA2-9CCA3F510F60}"/>
              </a:ext>
            </a:extLst>
          </p:cNvPr>
          <p:cNvSpPr/>
          <p:nvPr/>
        </p:nvSpPr>
        <p:spPr>
          <a:xfrm>
            <a:off x="287114" y="9328"/>
            <a:ext cx="3006090" cy="1445895"/>
          </a:xfrm>
          <a:custGeom>
            <a:avLst/>
            <a:gdLst>
              <a:gd name="connsiteX0" fmla="*/ 0 w 3006090"/>
              <a:gd name="connsiteY0" fmla="*/ 1445895 h 2891790"/>
              <a:gd name="connsiteX1" fmla="*/ 1503045 w 3006090"/>
              <a:gd name="connsiteY1" fmla="*/ 0 h 2891790"/>
              <a:gd name="connsiteX2" fmla="*/ 3006090 w 3006090"/>
              <a:gd name="connsiteY2" fmla="*/ 1445895 h 2891790"/>
              <a:gd name="connsiteX3" fmla="*/ 1503045 w 3006090"/>
              <a:gd name="connsiteY3" fmla="*/ 2891790 h 2891790"/>
              <a:gd name="connsiteX4" fmla="*/ 0 w 3006090"/>
              <a:gd name="connsiteY4" fmla="*/ 1445895 h 2891790"/>
              <a:gd name="connsiteX0" fmla="*/ 0 w 3006090"/>
              <a:gd name="connsiteY0" fmla="*/ 0 h 1445895"/>
              <a:gd name="connsiteX1" fmla="*/ 1583055 w 3006090"/>
              <a:gd name="connsiteY1" fmla="*/ 17145 h 1445895"/>
              <a:gd name="connsiteX2" fmla="*/ 3006090 w 3006090"/>
              <a:gd name="connsiteY2" fmla="*/ 0 h 1445895"/>
              <a:gd name="connsiteX3" fmla="*/ 1503045 w 3006090"/>
              <a:gd name="connsiteY3" fmla="*/ 1445895 h 1445895"/>
              <a:gd name="connsiteX4" fmla="*/ 0 w 3006090"/>
              <a:gd name="connsiteY4" fmla="*/ 0 h 1445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6090" h="1445895">
                <a:moveTo>
                  <a:pt x="0" y="0"/>
                </a:moveTo>
                <a:lnTo>
                  <a:pt x="1583055" y="17145"/>
                </a:lnTo>
                <a:lnTo>
                  <a:pt x="3006090" y="0"/>
                </a:lnTo>
                <a:lnTo>
                  <a:pt x="1503045" y="1445895"/>
                </a:lnTo>
                <a:lnTo>
                  <a:pt x="0" y="0"/>
                </a:lnTo>
                <a:close/>
              </a:path>
            </a:pathLst>
          </a:custGeom>
          <a:solidFill>
            <a:srgbClr val="FDC726"/>
          </a:solidFill>
          <a:ln w="57150">
            <a:solidFill>
              <a:srgbClr val="FDC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OM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27A7D2-DBB5-6346-A3FB-4074879902CD}"/>
              </a:ext>
            </a:extLst>
          </p:cNvPr>
          <p:cNvSpPr txBox="1"/>
          <p:nvPr/>
        </p:nvSpPr>
        <p:spPr>
          <a:xfrm>
            <a:off x="4068502" y="3057866"/>
            <a:ext cx="6097712" cy="18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-63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Team members: 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4025" marR="1092835" indent="-635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Mawada Khalfan Nasser Al Husaini     s130786 Manar Khalid Saif Alaamri                   s125854 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4025" marR="1092835" indent="-635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Kalsoom Kanwal Shoukat Ali               s128453 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-63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Instructor: Dr. Youcef 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-63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Section: 10 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747860-70C4-8240-B94F-62F21ACB804F}"/>
              </a:ext>
            </a:extLst>
          </p:cNvPr>
          <p:cNvSpPr txBox="1"/>
          <p:nvPr/>
        </p:nvSpPr>
        <p:spPr>
          <a:xfrm>
            <a:off x="4068502" y="1689318"/>
            <a:ext cx="79958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Delivery Expres</a:t>
            </a:r>
            <a:r>
              <a:rPr lang="en-US" sz="4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 Application</a:t>
            </a:r>
            <a:endParaRPr lang="en-US" sz="4800" b="1" dirty="0"/>
          </a:p>
        </p:txBody>
      </p:sp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93559AD-578B-3C4E-B4E2-3131193C3033}"/>
              </a:ext>
            </a:extLst>
          </p:cNvPr>
          <p:cNvPicPr/>
          <p:nvPr/>
        </p:nvPicPr>
        <p:blipFill rotWithShape="1">
          <a:blip r:embed="rId2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5" t="11239" r="20151" b="56158"/>
          <a:stretch/>
        </p:blipFill>
        <p:spPr>
          <a:xfrm>
            <a:off x="9634848" y="4612889"/>
            <a:ext cx="2400612" cy="2380913"/>
          </a:xfrm>
          <a:prstGeom prst="rect">
            <a:avLst/>
          </a:prstGeom>
        </p:spPr>
      </p:pic>
      <p:sp>
        <p:nvSpPr>
          <p:cNvPr id="15" name="Diamond 9">
            <a:extLst>
              <a:ext uri="{FF2B5EF4-FFF2-40B4-BE49-F238E27FC236}">
                <a16:creationId xmlns:a16="http://schemas.microsoft.com/office/drawing/2014/main" id="{4DA99DA9-4727-1342-866B-253C601FCDA1}"/>
              </a:ext>
            </a:extLst>
          </p:cNvPr>
          <p:cNvSpPr/>
          <p:nvPr/>
        </p:nvSpPr>
        <p:spPr>
          <a:xfrm>
            <a:off x="2592305" y="-3850"/>
            <a:ext cx="1976026" cy="770415"/>
          </a:xfrm>
          <a:custGeom>
            <a:avLst/>
            <a:gdLst>
              <a:gd name="connsiteX0" fmla="*/ 0 w 3006090"/>
              <a:gd name="connsiteY0" fmla="*/ 1445895 h 2891790"/>
              <a:gd name="connsiteX1" fmla="*/ 1503045 w 3006090"/>
              <a:gd name="connsiteY1" fmla="*/ 0 h 2891790"/>
              <a:gd name="connsiteX2" fmla="*/ 3006090 w 3006090"/>
              <a:gd name="connsiteY2" fmla="*/ 1445895 h 2891790"/>
              <a:gd name="connsiteX3" fmla="*/ 1503045 w 3006090"/>
              <a:gd name="connsiteY3" fmla="*/ 2891790 h 2891790"/>
              <a:gd name="connsiteX4" fmla="*/ 0 w 3006090"/>
              <a:gd name="connsiteY4" fmla="*/ 1445895 h 2891790"/>
              <a:gd name="connsiteX0" fmla="*/ 0 w 3006090"/>
              <a:gd name="connsiteY0" fmla="*/ 0 h 1445895"/>
              <a:gd name="connsiteX1" fmla="*/ 1583055 w 3006090"/>
              <a:gd name="connsiteY1" fmla="*/ 17145 h 1445895"/>
              <a:gd name="connsiteX2" fmla="*/ 3006090 w 3006090"/>
              <a:gd name="connsiteY2" fmla="*/ 0 h 1445895"/>
              <a:gd name="connsiteX3" fmla="*/ 1503045 w 3006090"/>
              <a:gd name="connsiteY3" fmla="*/ 1445895 h 1445895"/>
              <a:gd name="connsiteX4" fmla="*/ 0 w 3006090"/>
              <a:gd name="connsiteY4" fmla="*/ 0 h 1445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6090" h="1445895">
                <a:moveTo>
                  <a:pt x="0" y="0"/>
                </a:moveTo>
                <a:lnTo>
                  <a:pt x="1583055" y="17145"/>
                </a:lnTo>
                <a:lnTo>
                  <a:pt x="3006090" y="0"/>
                </a:lnTo>
                <a:lnTo>
                  <a:pt x="1503045" y="1445895"/>
                </a:lnTo>
                <a:lnTo>
                  <a:pt x="0" y="0"/>
                </a:lnTo>
                <a:close/>
              </a:path>
            </a:pathLst>
          </a:custGeom>
          <a:solidFill>
            <a:srgbClr val="FDC726">
              <a:alpha val="51000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OM"/>
          </a:p>
        </p:txBody>
      </p:sp>
      <p:sp>
        <p:nvSpPr>
          <p:cNvPr id="16" name="Diamond 9">
            <a:extLst>
              <a:ext uri="{FF2B5EF4-FFF2-40B4-BE49-F238E27FC236}">
                <a16:creationId xmlns:a16="http://schemas.microsoft.com/office/drawing/2014/main" id="{7CDED186-8DE1-D046-B473-DAB3DA7F2EA7}"/>
              </a:ext>
            </a:extLst>
          </p:cNvPr>
          <p:cNvSpPr/>
          <p:nvPr/>
        </p:nvSpPr>
        <p:spPr>
          <a:xfrm rot="10800000">
            <a:off x="6956" y="6101117"/>
            <a:ext cx="1976026" cy="770415"/>
          </a:xfrm>
          <a:custGeom>
            <a:avLst/>
            <a:gdLst>
              <a:gd name="connsiteX0" fmla="*/ 0 w 3006090"/>
              <a:gd name="connsiteY0" fmla="*/ 1445895 h 2891790"/>
              <a:gd name="connsiteX1" fmla="*/ 1503045 w 3006090"/>
              <a:gd name="connsiteY1" fmla="*/ 0 h 2891790"/>
              <a:gd name="connsiteX2" fmla="*/ 3006090 w 3006090"/>
              <a:gd name="connsiteY2" fmla="*/ 1445895 h 2891790"/>
              <a:gd name="connsiteX3" fmla="*/ 1503045 w 3006090"/>
              <a:gd name="connsiteY3" fmla="*/ 2891790 h 2891790"/>
              <a:gd name="connsiteX4" fmla="*/ 0 w 3006090"/>
              <a:gd name="connsiteY4" fmla="*/ 1445895 h 2891790"/>
              <a:gd name="connsiteX0" fmla="*/ 0 w 3006090"/>
              <a:gd name="connsiteY0" fmla="*/ 0 h 1445895"/>
              <a:gd name="connsiteX1" fmla="*/ 1583055 w 3006090"/>
              <a:gd name="connsiteY1" fmla="*/ 17145 h 1445895"/>
              <a:gd name="connsiteX2" fmla="*/ 3006090 w 3006090"/>
              <a:gd name="connsiteY2" fmla="*/ 0 h 1445895"/>
              <a:gd name="connsiteX3" fmla="*/ 1503045 w 3006090"/>
              <a:gd name="connsiteY3" fmla="*/ 1445895 h 1445895"/>
              <a:gd name="connsiteX4" fmla="*/ 0 w 3006090"/>
              <a:gd name="connsiteY4" fmla="*/ 0 h 1445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6090" h="1445895">
                <a:moveTo>
                  <a:pt x="0" y="0"/>
                </a:moveTo>
                <a:lnTo>
                  <a:pt x="1583055" y="17145"/>
                </a:lnTo>
                <a:lnTo>
                  <a:pt x="3006090" y="0"/>
                </a:lnTo>
                <a:lnTo>
                  <a:pt x="1503045" y="1445895"/>
                </a:lnTo>
                <a:lnTo>
                  <a:pt x="0" y="0"/>
                </a:lnTo>
                <a:close/>
              </a:path>
            </a:pathLst>
          </a:custGeom>
          <a:solidFill>
            <a:srgbClr val="FDC726">
              <a:alpha val="51000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OM" dirty="0"/>
          </a:p>
        </p:txBody>
      </p:sp>
    </p:spTree>
    <p:extLst>
      <p:ext uri="{BB962C8B-B14F-4D97-AF65-F5344CB8AC3E}">
        <p14:creationId xmlns:p14="http://schemas.microsoft.com/office/powerpoint/2010/main" val="3060250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082DB5-EE54-C94B-BC92-E37A455780EA}"/>
              </a:ext>
            </a:extLst>
          </p:cNvPr>
          <p:cNvSpPr txBox="1"/>
          <p:nvPr/>
        </p:nvSpPr>
        <p:spPr>
          <a:xfrm>
            <a:off x="3260746" y="538891"/>
            <a:ext cx="4660243" cy="584775"/>
          </a:xfrm>
          <a:prstGeom prst="rect">
            <a:avLst/>
          </a:prstGeom>
          <a:ln w="38100">
            <a:solidFill>
              <a:srgbClr val="FFBF0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Arial" panose="020B0604020202020204" pitchFamily="34" charset="0"/>
              </a:rPr>
              <a:t>Graphical User Interface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232C92-8462-1545-8D82-7107B192381F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385" y="1520394"/>
            <a:ext cx="3131721" cy="46336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895A89-5D81-AD47-B294-F73BCE5877B4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180" y="1520394"/>
            <a:ext cx="3131721" cy="4633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1B01F9-75E6-7A43-87F7-25968746FB41}"/>
              </a:ext>
            </a:extLst>
          </p:cNvPr>
          <p:cNvPicPr/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376" y="1562963"/>
            <a:ext cx="3131721" cy="4752104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45A4A28-47E3-9C40-8B5A-43E530BBDB41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9" y="1562963"/>
            <a:ext cx="3131721" cy="454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79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5085267A-0E2B-A549-8C7C-DB7A7756E1C4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85" y="1541911"/>
            <a:ext cx="3131721" cy="46336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288456-22C8-8C42-9C97-0A3FD7A4EB72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731" y="1554479"/>
            <a:ext cx="3131721" cy="46210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41FB11-54F3-CF48-9DE9-92E00B8528E4}"/>
              </a:ext>
            </a:extLst>
          </p:cNvPr>
          <p:cNvPicPr/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6065"/>
            <a:ext cx="3051425" cy="45853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16FAE5-EC58-194C-9B70-E26D3EAA25A7}"/>
              </a:ext>
            </a:extLst>
          </p:cNvPr>
          <p:cNvPicPr/>
          <p:nvPr/>
        </p:nvPicPr>
        <p:blipFill>
          <a:blip r:embed="rId5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536" y="1494147"/>
            <a:ext cx="2989779" cy="46910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39A9E8-8EC4-1242-865D-B2C947149613}"/>
              </a:ext>
            </a:extLst>
          </p:cNvPr>
          <p:cNvSpPr txBox="1"/>
          <p:nvPr/>
        </p:nvSpPr>
        <p:spPr>
          <a:xfrm>
            <a:off x="3260746" y="538891"/>
            <a:ext cx="4660243" cy="584775"/>
          </a:xfrm>
          <a:prstGeom prst="rect">
            <a:avLst/>
          </a:prstGeom>
          <a:ln w="38100">
            <a:solidFill>
              <a:srgbClr val="FFBF0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Arial" panose="020B0604020202020204" pitchFamily="34" charset="0"/>
              </a:rPr>
              <a:t>Graphical User Interface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22058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172A1D-700C-FB4A-9F40-F1395401C9A3}"/>
              </a:ext>
            </a:extLst>
          </p:cNvPr>
          <p:cNvSpPr txBox="1"/>
          <p:nvPr/>
        </p:nvSpPr>
        <p:spPr>
          <a:xfrm>
            <a:off x="3260744" y="538891"/>
            <a:ext cx="4660243" cy="584775"/>
          </a:xfrm>
          <a:prstGeom prst="rect">
            <a:avLst/>
          </a:prstGeom>
          <a:ln w="38100">
            <a:solidFill>
              <a:srgbClr val="FFBF0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Arial" panose="020B0604020202020204" pitchFamily="34" charset="0"/>
              </a:rPr>
              <a:t>Graphical User Interface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AA2C1-9BB6-2D4E-87F9-991662B20389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006" y="1123666"/>
            <a:ext cx="3131721" cy="4752104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95771494-3B7F-5E40-9214-EB099E9EF5B7}"/>
              </a:ext>
            </a:extLst>
          </p:cNvPr>
          <p:cNvSpPr/>
          <p:nvPr/>
        </p:nvSpPr>
        <p:spPr>
          <a:xfrm rot="10800000">
            <a:off x="8543924" y="4229100"/>
            <a:ext cx="3648075" cy="2657475"/>
          </a:xfrm>
          <a:custGeom>
            <a:avLst/>
            <a:gdLst>
              <a:gd name="connsiteX0" fmla="*/ 0 w 8692587"/>
              <a:gd name="connsiteY0" fmla="*/ 0 h 6858000"/>
              <a:gd name="connsiteX1" fmla="*/ 8692587 w 8692587"/>
              <a:gd name="connsiteY1" fmla="*/ 0 h 6858000"/>
              <a:gd name="connsiteX2" fmla="*/ 8692587 w 8692587"/>
              <a:gd name="connsiteY2" fmla="*/ 6858000 h 6858000"/>
              <a:gd name="connsiteX3" fmla="*/ 0 w 8692587"/>
              <a:gd name="connsiteY3" fmla="*/ 6858000 h 6858000"/>
              <a:gd name="connsiteX4" fmla="*/ 0 w 8692587"/>
              <a:gd name="connsiteY4" fmla="*/ 0 h 6858000"/>
              <a:gd name="connsiteX0" fmla="*/ 0 w 8692587"/>
              <a:gd name="connsiteY0" fmla="*/ 0 h 6858000"/>
              <a:gd name="connsiteX1" fmla="*/ 8692587 w 8692587"/>
              <a:gd name="connsiteY1" fmla="*/ 0 h 6858000"/>
              <a:gd name="connsiteX2" fmla="*/ 4278242 w 8692587"/>
              <a:gd name="connsiteY2" fmla="*/ 3536731 h 6858000"/>
              <a:gd name="connsiteX3" fmla="*/ 0 w 8692587"/>
              <a:gd name="connsiteY3" fmla="*/ 6858000 h 6858000"/>
              <a:gd name="connsiteX4" fmla="*/ 0 w 8692587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2587" h="6858000">
                <a:moveTo>
                  <a:pt x="0" y="0"/>
                </a:moveTo>
                <a:lnTo>
                  <a:pt x="8692587" y="0"/>
                </a:lnTo>
                <a:lnTo>
                  <a:pt x="4278242" y="353673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DC726"/>
          </a:solidFill>
          <a:ln>
            <a:solidFill>
              <a:srgbClr val="FDC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OM" dirty="0">
              <a:highlight>
                <a:srgbClr val="FFFF00"/>
              </a:highligh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777803-D2E2-3542-A66F-FAAB5454C00A}"/>
              </a:ext>
            </a:extLst>
          </p:cNvPr>
          <p:cNvSpPr/>
          <p:nvPr/>
        </p:nvSpPr>
        <p:spPr>
          <a:xfrm>
            <a:off x="466725" y="371475"/>
            <a:ext cx="11258550" cy="611505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OM"/>
          </a:p>
        </p:txBody>
      </p:sp>
    </p:spTree>
    <p:extLst>
      <p:ext uri="{BB962C8B-B14F-4D97-AF65-F5344CB8AC3E}">
        <p14:creationId xmlns:p14="http://schemas.microsoft.com/office/powerpoint/2010/main" val="200315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FD28025-B450-B94E-AECF-C19353B7E94A}"/>
              </a:ext>
            </a:extLst>
          </p:cNvPr>
          <p:cNvGrpSpPr/>
          <p:nvPr/>
        </p:nvGrpSpPr>
        <p:grpSpPr>
          <a:xfrm>
            <a:off x="1887514" y="-9622"/>
            <a:ext cx="8207489" cy="6836220"/>
            <a:chOff x="2505031" y="0"/>
            <a:chExt cx="8207489" cy="6836220"/>
          </a:xfrm>
        </p:grpSpPr>
        <p:pic>
          <p:nvPicPr>
            <p:cNvPr id="3" name="Picture 2" descr="A picture containing text, sky, screenshot&#10;&#10;Description automatically generated">
              <a:extLst>
                <a:ext uri="{FF2B5EF4-FFF2-40B4-BE49-F238E27FC236}">
                  <a16:creationId xmlns:a16="http://schemas.microsoft.com/office/drawing/2014/main" id="{EDAF3833-261C-1B4A-8A6A-FD22E9E76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5031" y="0"/>
              <a:ext cx="8197215" cy="3061699"/>
            </a:xfrm>
            <a:prstGeom prst="rect">
              <a:avLst/>
            </a:prstGeom>
          </p:spPr>
        </p:pic>
        <p:pic>
          <p:nvPicPr>
            <p:cNvPr id="4" name="Picture 3" descr="Graphical user interface, diagram&#10;&#10;Description automatically generated">
              <a:extLst>
                <a:ext uri="{FF2B5EF4-FFF2-40B4-BE49-F238E27FC236}">
                  <a16:creationId xmlns:a16="http://schemas.microsoft.com/office/drawing/2014/main" id="{03E33087-A735-A14E-8663-845EFE979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1293" y="2629303"/>
              <a:ext cx="7291227" cy="3014078"/>
            </a:xfrm>
            <a:prstGeom prst="rect">
              <a:avLst/>
            </a:prstGeom>
          </p:spPr>
        </p:pic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3EFDB54E-A71B-2047-A739-C28DA381ED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65" t="35691" r="19692" b="3876"/>
            <a:stretch/>
          </p:blipFill>
          <p:spPr>
            <a:xfrm>
              <a:off x="5034337" y="5643381"/>
              <a:ext cx="2013736" cy="1192839"/>
            </a:xfrm>
            <a:prstGeom prst="rect">
              <a:avLst/>
            </a:prstGeom>
          </p:spPr>
        </p:pic>
      </p:grpSp>
      <p:sp>
        <p:nvSpPr>
          <p:cNvPr id="23" name="Diamond 6">
            <a:extLst>
              <a:ext uri="{FF2B5EF4-FFF2-40B4-BE49-F238E27FC236}">
                <a16:creationId xmlns:a16="http://schemas.microsoft.com/office/drawing/2014/main" id="{4914AB63-4AA5-0E4F-B4CB-CEC0CBD7605D}"/>
              </a:ext>
            </a:extLst>
          </p:cNvPr>
          <p:cNvSpPr/>
          <p:nvPr/>
        </p:nvSpPr>
        <p:spPr>
          <a:xfrm rot="16200000">
            <a:off x="560558" y="5407442"/>
            <a:ext cx="892620" cy="2013736"/>
          </a:xfrm>
          <a:custGeom>
            <a:avLst/>
            <a:gdLst>
              <a:gd name="connsiteX0" fmla="*/ 0 w 4953000"/>
              <a:gd name="connsiteY0" fmla="*/ 2366010 h 4732020"/>
              <a:gd name="connsiteX1" fmla="*/ 2476500 w 4953000"/>
              <a:gd name="connsiteY1" fmla="*/ 0 h 4732020"/>
              <a:gd name="connsiteX2" fmla="*/ 4953000 w 4953000"/>
              <a:gd name="connsiteY2" fmla="*/ 2366010 h 4732020"/>
              <a:gd name="connsiteX3" fmla="*/ 2476500 w 4953000"/>
              <a:gd name="connsiteY3" fmla="*/ 4732020 h 4732020"/>
              <a:gd name="connsiteX4" fmla="*/ 0 w 4953000"/>
              <a:gd name="connsiteY4" fmla="*/ 2366010 h 4732020"/>
              <a:gd name="connsiteX0" fmla="*/ 0 w 2495550"/>
              <a:gd name="connsiteY0" fmla="*/ 2366010 h 4732020"/>
              <a:gd name="connsiteX1" fmla="*/ 19050 w 2495550"/>
              <a:gd name="connsiteY1" fmla="*/ 0 h 4732020"/>
              <a:gd name="connsiteX2" fmla="*/ 2495550 w 2495550"/>
              <a:gd name="connsiteY2" fmla="*/ 2366010 h 4732020"/>
              <a:gd name="connsiteX3" fmla="*/ 19050 w 2495550"/>
              <a:gd name="connsiteY3" fmla="*/ 4732020 h 4732020"/>
              <a:gd name="connsiteX4" fmla="*/ 0 w 2495550"/>
              <a:gd name="connsiteY4" fmla="*/ 2366010 h 473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5550" h="4732020">
                <a:moveTo>
                  <a:pt x="0" y="2366010"/>
                </a:moveTo>
                <a:lnTo>
                  <a:pt x="19050" y="0"/>
                </a:lnTo>
                <a:lnTo>
                  <a:pt x="2495550" y="2366010"/>
                </a:lnTo>
                <a:lnTo>
                  <a:pt x="19050" y="4732020"/>
                </a:lnTo>
                <a:lnTo>
                  <a:pt x="0" y="2366010"/>
                </a:lnTo>
                <a:close/>
              </a:path>
            </a:pathLst>
          </a:custGeom>
          <a:solidFill>
            <a:srgbClr val="FDC726">
              <a:alpha val="37000"/>
            </a:srgbClr>
          </a:solidFill>
          <a:ln>
            <a:solidFill>
              <a:srgbClr val="FDC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OM"/>
          </a:p>
        </p:txBody>
      </p:sp>
      <p:sp>
        <p:nvSpPr>
          <p:cNvPr id="24" name="Diamond 9">
            <a:extLst>
              <a:ext uri="{FF2B5EF4-FFF2-40B4-BE49-F238E27FC236}">
                <a16:creationId xmlns:a16="http://schemas.microsoft.com/office/drawing/2014/main" id="{A8F7A548-ED5E-B040-976B-818287EB7473}"/>
              </a:ext>
            </a:extLst>
          </p:cNvPr>
          <p:cNvSpPr/>
          <p:nvPr/>
        </p:nvSpPr>
        <p:spPr>
          <a:xfrm rot="10800000">
            <a:off x="839869" y="5808556"/>
            <a:ext cx="2474831" cy="1046824"/>
          </a:xfrm>
          <a:custGeom>
            <a:avLst/>
            <a:gdLst>
              <a:gd name="connsiteX0" fmla="*/ 0 w 3006090"/>
              <a:gd name="connsiteY0" fmla="*/ 1445895 h 2891790"/>
              <a:gd name="connsiteX1" fmla="*/ 1503045 w 3006090"/>
              <a:gd name="connsiteY1" fmla="*/ 0 h 2891790"/>
              <a:gd name="connsiteX2" fmla="*/ 3006090 w 3006090"/>
              <a:gd name="connsiteY2" fmla="*/ 1445895 h 2891790"/>
              <a:gd name="connsiteX3" fmla="*/ 1503045 w 3006090"/>
              <a:gd name="connsiteY3" fmla="*/ 2891790 h 2891790"/>
              <a:gd name="connsiteX4" fmla="*/ 0 w 3006090"/>
              <a:gd name="connsiteY4" fmla="*/ 1445895 h 2891790"/>
              <a:gd name="connsiteX0" fmla="*/ 0 w 3006090"/>
              <a:gd name="connsiteY0" fmla="*/ 0 h 1445895"/>
              <a:gd name="connsiteX1" fmla="*/ 1583055 w 3006090"/>
              <a:gd name="connsiteY1" fmla="*/ 17145 h 1445895"/>
              <a:gd name="connsiteX2" fmla="*/ 3006090 w 3006090"/>
              <a:gd name="connsiteY2" fmla="*/ 0 h 1445895"/>
              <a:gd name="connsiteX3" fmla="*/ 1503045 w 3006090"/>
              <a:gd name="connsiteY3" fmla="*/ 1445895 h 1445895"/>
              <a:gd name="connsiteX4" fmla="*/ 0 w 3006090"/>
              <a:gd name="connsiteY4" fmla="*/ 0 h 1445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6090" h="1445895">
                <a:moveTo>
                  <a:pt x="0" y="0"/>
                </a:moveTo>
                <a:lnTo>
                  <a:pt x="1583055" y="17145"/>
                </a:lnTo>
                <a:lnTo>
                  <a:pt x="3006090" y="0"/>
                </a:lnTo>
                <a:lnTo>
                  <a:pt x="1503045" y="1445895"/>
                </a:lnTo>
                <a:lnTo>
                  <a:pt x="0" y="0"/>
                </a:lnTo>
                <a:close/>
              </a:path>
            </a:pathLst>
          </a:custGeom>
          <a:solidFill>
            <a:srgbClr val="FDC726"/>
          </a:solidFill>
          <a:ln w="57150">
            <a:solidFill>
              <a:srgbClr val="FDC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OM"/>
          </a:p>
        </p:txBody>
      </p:sp>
      <p:sp>
        <p:nvSpPr>
          <p:cNvPr id="25" name="Diamond 9">
            <a:extLst>
              <a:ext uri="{FF2B5EF4-FFF2-40B4-BE49-F238E27FC236}">
                <a16:creationId xmlns:a16="http://schemas.microsoft.com/office/drawing/2014/main" id="{3434E961-7D82-AC40-9216-2E5B57998D4B}"/>
              </a:ext>
            </a:extLst>
          </p:cNvPr>
          <p:cNvSpPr/>
          <p:nvPr/>
        </p:nvSpPr>
        <p:spPr>
          <a:xfrm>
            <a:off x="10247334" y="14288"/>
            <a:ext cx="1976026" cy="770415"/>
          </a:xfrm>
          <a:custGeom>
            <a:avLst/>
            <a:gdLst>
              <a:gd name="connsiteX0" fmla="*/ 0 w 3006090"/>
              <a:gd name="connsiteY0" fmla="*/ 1445895 h 2891790"/>
              <a:gd name="connsiteX1" fmla="*/ 1503045 w 3006090"/>
              <a:gd name="connsiteY1" fmla="*/ 0 h 2891790"/>
              <a:gd name="connsiteX2" fmla="*/ 3006090 w 3006090"/>
              <a:gd name="connsiteY2" fmla="*/ 1445895 h 2891790"/>
              <a:gd name="connsiteX3" fmla="*/ 1503045 w 3006090"/>
              <a:gd name="connsiteY3" fmla="*/ 2891790 h 2891790"/>
              <a:gd name="connsiteX4" fmla="*/ 0 w 3006090"/>
              <a:gd name="connsiteY4" fmla="*/ 1445895 h 2891790"/>
              <a:gd name="connsiteX0" fmla="*/ 0 w 3006090"/>
              <a:gd name="connsiteY0" fmla="*/ 0 h 1445895"/>
              <a:gd name="connsiteX1" fmla="*/ 1583055 w 3006090"/>
              <a:gd name="connsiteY1" fmla="*/ 17145 h 1445895"/>
              <a:gd name="connsiteX2" fmla="*/ 3006090 w 3006090"/>
              <a:gd name="connsiteY2" fmla="*/ 0 h 1445895"/>
              <a:gd name="connsiteX3" fmla="*/ 1503045 w 3006090"/>
              <a:gd name="connsiteY3" fmla="*/ 1445895 h 1445895"/>
              <a:gd name="connsiteX4" fmla="*/ 0 w 3006090"/>
              <a:gd name="connsiteY4" fmla="*/ 0 h 1445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6090" h="1445895">
                <a:moveTo>
                  <a:pt x="0" y="0"/>
                </a:moveTo>
                <a:lnTo>
                  <a:pt x="1583055" y="17145"/>
                </a:lnTo>
                <a:lnTo>
                  <a:pt x="3006090" y="0"/>
                </a:lnTo>
                <a:lnTo>
                  <a:pt x="1503045" y="1445895"/>
                </a:lnTo>
                <a:lnTo>
                  <a:pt x="0" y="0"/>
                </a:lnTo>
                <a:close/>
              </a:path>
            </a:pathLst>
          </a:custGeom>
          <a:solidFill>
            <a:srgbClr val="FDC726">
              <a:alpha val="51000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OM"/>
          </a:p>
        </p:txBody>
      </p:sp>
      <p:sp>
        <p:nvSpPr>
          <p:cNvPr id="27" name="Diamond 6">
            <a:extLst>
              <a:ext uri="{FF2B5EF4-FFF2-40B4-BE49-F238E27FC236}">
                <a16:creationId xmlns:a16="http://schemas.microsoft.com/office/drawing/2014/main" id="{4B0E5C98-7CCF-FC40-AA0F-13528EC61565}"/>
              </a:ext>
            </a:extLst>
          </p:cNvPr>
          <p:cNvSpPr/>
          <p:nvPr/>
        </p:nvSpPr>
        <p:spPr>
          <a:xfrm rot="16200000">
            <a:off x="9723609" y="5407442"/>
            <a:ext cx="892620" cy="2013736"/>
          </a:xfrm>
          <a:custGeom>
            <a:avLst/>
            <a:gdLst>
              <a:gd name="connsiteX0" fmla="*/ 0 w 4953000"/>
              <a:gd name="connsiteY0" fmla="*/ 2366010 h 4732020"/>
              <a:gd name="connsiteX1" fmla="*/ 2476500 w 4953000"/>
              <a:gd name="connsiteY1" fmla="*/ 0 h 4732020"/>
              <a:gd name="connsiteX2" fmla="*/ 4953000 w 4953000"/>
              <a:gd name="connsiteY2" fmla="*/ 2366010 h 4732020"/>
              <a:gd name="connsiteX3" fmla="*/ 2476500 w 4953000"/>
              <a:gd name="connsiteY3" fmla="*/ 4732020 h 4732020"/>
              <a:gd name="connsiteX4" fmla="*/ 0 w 4953000"/>
              <a:gd name="connsiteY4" fmla="*/ 2366010 h 4732020"/>
              <a:gd name="connsiteX0" fmla="*/ 0 w 2495550"/>
              <a:gd name="connsiteY0" fmla="*/ 2366010 h 4732020"/>
              <a:gd name="connsiteX1" fmla="*/ 19050 w 2495550"/>
              <a:gd name="connsiteY1" fmla="*/ 0 h 4732020"/>
              <a:gd name="connsiteX2" fmla="*/ 2495550 w 2495550"/>
              <a:gd name="connsiteY2" fmla="*/ 2366010 h 4732020"/>
              <a:gd name="connsiteX3" fmla="*/ 19050 w 2495550"/>
              <a:gd name="connsiteY3" fmla="*/ 4732020 h 4732020"/>
              <a:gd name="connsiteX4" fmla="*/ 0 w 2495550"/>
              <a:gd name="connsiteY4" fmla="*/ 2366010 h 473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5550" h="4732020">
                <a:moveTo>
                  <a:pt x="0" y="2366010"/>
                </a:moveTo>
                <a:lnTo>
                  <a:pt x="19050" y="0"/>
                </a:lnTo>
                <a:lnTo>
                  <a:pt x="2495550" y="2366010"/>
                </a:lnTo>
                <a:lnTo>
                  <a:pt x="19050" y="4732020"/>
                </a:lnTo>
                <a:lnTo>
                  <a:pt x="0" y="2366010"/>
                </a:lnTo>
                <a:close/>
              </a:path>
            </a:pathLst>
          </a:custGeom>
          <a:solidFill>
            <a:srgbClr val="FDC726">
              <a:alpha val="37000"/>
            </a:srgbClr>
          </a:solidFill>
          <a:ln>
            <a:solidFill>
              <a:srgbClr val="FDC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OM"/>
          </a:p>
        </p:txBody>
      </p:sp>
      <p:sp>
        <p:nvSpPr>
          <p:cNvPr id="28" name="Diamond 9">
            <a:extLst>
              <a:ext uri="{FF2B5EF4-FFF2-40B4-BE49-F238E27FC236}">
                <a16:creationId xmlns:a16="http://schemas.microsoft.com/office/drawing/2014/main" id="{E2A8E551-A4E3-914B-B096-44BEF0B2499F}"/>
              </a:ext>
            </a:extLst>
          </p:cNvPr>
          <p:cNvSpPr/>
          <p:nvPr/>
        </p:nvSpPr>
        <p:spPr>
          <a:xfrm rot="10800000">
            <a:off x="9717169" y="5811176"/>
            <a:ext cx="2474831" cy="1046824"/>
          </a:xfrm>
          <a:custGeom>
            <a:avLst/>
            <a:gdLst>
              <a:gd name="connsiteX0" fmla="*/ 0 w 3006090"/>
              <a:gd name="connsiteY0" fmla="*/ 1445895 h 2891790"/>
              <a:gd name="connsiteX1" fmla="*/ 1503045 w 3006090"/>
              <a:gd name="connsiteY1" fmla="*/ 0 h 2891790"/>
              <a:gd name="connsiteX2" fmla="*/ 3006090 w 3006090"/>
              <a:gd name="connsiteY2" fmla="*/ 1445895 h 2891790"/>
              <a:gd name="connsiteX3" fmla="*/ 1503045 w 3006090"/>
              <a:gd name="connsiteY3" fmla="*/ 2891790 h 2891790"/>
              <a:gd name="connsiteX4" fmla="*/ 0 w 3006090"/>
              <a:gd name="connsiteY4" fmla="*/ 1445895 h 2891790"/>
              <a:gd name="connsiteX0" fmla="*/ 0 w 3006090"/>
              <a:gd name="connsiteY0" fmla="*/ 0 h 1445895"/>
              <a:gd name="connsiteX1" fmla="*/ 1583055 w 3006090"/>
              <a:gd name="connsiteY1" fmla="*/ 17145 h 1445895"/>
              <a:gd name="connsiteX2" fmla="*/ 3006090 w 3006090"/>
              <a:gd name="connsiteY2" fmla="*/ 0 h 1445895"/>
              <a:gd name="connsiteX3" fmla="*/ 1503045 w 3006090"/>
              <a:gd name="connsiteY3" fmla="*/ 1445895 h 1445895"/>
              <a:gd name="connsiteX4" fmla="*/ 0 w 3006090"/>
              <a:gd name="connsiteY4" fmla="*/ 0 h 1445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6090" h="1445895">
                <a:moveTo>
                  <a:pt x="0" y="0"/>
                </a:moveTo>
                <a:lnTo>
                  <a:pt x="1583055" y="17145"/>
                </a:lnTo>
                <a:lnTo>
                  <a:pt x="3006090" y="0"/>
                </a:lnTo>
                <a:lnTo>
                  <a:pt x="1503045" y="1445895"/>
                </a:lnTo>
                <a:lnTo>
                  <a:pt x="0" y="0"/>
                </a:lnTo>
                <a:close/>
              </a:path>
            </a:pathLst>
          </a:custGeom>
          <a:solidFill>
            <a:srgbClr val="FDC726"/>
          </a:solidFill>
          <a:ln w="57150">
            <a:solidFill>
              <a:srgbClr val="FDC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OM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253F50-5D1A-B74B-96D9-B3FE6FDE6544}"/>
              </a:ext>
            </a:extLst>
          </p:cNvPr>
          <p:cNvSpPr txBox="1"/>
          <p:nvPr/>
        </p:nvSpPr>
        <p:spPr>
          <a:xfrm>
            <a:off x="318571" y="69401"/>
            <a:ext cx="2729429" cy="584775"/>
          </a:xfrm>
          <a:prstGeom prst="rect">
            <a:avLst/>
          </a:prstGeom>
          <a:ln w="38100">
            <a:solidFill>
              <a:srgbClr val="FFBF0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Arial" panose="020B0604020202020204" pitchFamily="34" charset="0"/>
              </a:rPr>
              <a:t>Class diagram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69576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C9D6619-4B57-49F7-A55A-B8B442A9BB40}"/>
              </a:ext>
            </a:extLst>
          </p:cNvPr>
          <p:cNvSpPr/>
          <p:nvPr/>
        </p:nvSpPr>
        <p:spPr>
          <a:xfrm>
            <a:off x="466725" y="517341"/>
            <a:ext cx="11258550" cy="611505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OM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D96F3B5-3543-5040-BB2E-2B3E14F28FF2}"/>
              </a:ext>
            </a:extLst>
          </p:cNvPr>
          <p:cNvGrpSpPr/>
          <p:nvPr/>
        </p:nvGrpSpPr>
        <p:grpSpPr>
          <a:xfrm>
            <a:off x="621587" y="815381"/>
            <a:ext cx="10797209" cy="5566369"/>
            <a:chOff x="565079" y="347192"/>
            <a:chExt cx="10797209" cy="588351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F4F314C-A0EC-0B48-8245-053EE0DAB295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096" y="347192"/>
              <a:ext cx="10684192" cy="3546715"/>
            </a:xfrm>
            <a:prstGeom prst="rect">
              <a:avLst/>
            </a:prstGeom>
          </p:spPr>
        </p:pic>
        <p:pic>
          <p:nvPicPr>
            <p:cNvPr id="4" name="Picture 3" descr="Diagram&#10;&#10;Description automatically generated">
              <a:extLst>
                <a:ext uri="{FF2B5EF4-FFF2-40B4-BE49-F238E27FC236}">
                  <a16:creationId xmlns:a16="http://schemas.microsoft.com/office/drawing/2014/main" id="{99130B82-7D1A-504E-AB99-FEBFC8239F09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079" y="3893907"/>
              <a:ext cx="10541285" cy="233680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6A92C93-B5D3-F246-871F-9F4C58169A51}"/>
              </a:ext>
            </a:extLst>
          </p:cNvPr>
          <p:cNvSpPr txBox="1"/>
          <p:nvPr/>
        </p:nvSpPr>
        <p:spPr>
          <a:xfrm>
            <a:off x="4222141" y="158934"/>
            <a:ext cx="3596102" cy="584775"/>
          </a:xfrm>
          <a:prstGeom prst="rect">
            <a:avLst/>
          </a:prstGeom>
          <a:ln w="38100">
            <a:solidFill>
              <a:srgbClr val="FFBF0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Arial" panose="020B0604020202020204" pitchFamily="34" charset="0"/>
              </a:rPr>
              <a:t>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3392693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3250B64-BAD6-4CCA-86FD-678E605EEAC1}"/>
              </a:ext>
            </a:extLst>
          </p:cNvPr>
          <p:cNvSpPr/>
          <p:nvPr/>
        </p:nvSpPr>
        <p:spPr>
          <a:xfrm>
            <a:off x="466725" y="517341"/>
            <a:ext cx="11258550" cy="611505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OM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64776CD-BEC8-A34C-BCD0-23C1173AE4FB}"/>
              </a:ext>
            </a:extLst>
          </p:cNvPr>
          <p:cNvGrpSpPr/>
          <p:nvPr/>
        </p:nvGrpSpPr>
        <p:grpSpPr>
          <a:xfrm>
            <a:off x="600075" y="876748"/>
            <a:ext cx="10666650" cy="5581202"/>
            <a:chOff x="377127" y="172404"/>
            <a:chExt cx="12270363" cy="6883714"/>
          </a:xfrm>
        </p:grpSpPr>
        <p:pic>
          <p:nvPicPr>
            <p:cNvPr id="3" name="Picture 2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38DFC644-3960-124E-9B27-3246166BDBD8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868" y="3429000"/>
              <a:ext cx="11640622" cy="3627118"/>
            </a:xfrm>
            <a:prstGeom prst="rect">
              <a:avLst/>
            </a:prstGeom>
          </p:spPr>
        </p:pic>
        <p:pic>
          <p:nvPicPr>
            <p:cNvPr id="4" name="Picture 3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19FFAAD0-8C0E-124F-9B82-DCD4ADF64131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127" y="172404"/>
              <a:ext cx="11437745" cy="3474925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00E9B71-0160-9941-B17A-D9CED27491EC}"/>
              </a:ext>
            </a:extLst>
          </p:cNvPr>
          <p:cNvSpPr txBox="1"/>
          <p:nvPr/>
        </p:nvSpPr>
        <p:spPr>
          <a:xfrm>
            <a:off x="4222141" y="158934"/>
            <a:ext cx="3596102" cy="584775"/>
          </a:xfrm>
          <a:prstGeom prst="rect">
            <a:avLst/>
          </a:prstGeom>
          <a:ln w="38100">
            <a:solidFill>
              <a:srgbClr val="FFBF0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Arial" panose="020B0604020202020204" pitchFamily="34" charset="0"/>
              </a:rPr>
              <a:t>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3027636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4B1B28-FC92-4C05-A256-4A10C4976634}"/>
              </a:ext>
            </a:extLst>
          </p:cNvPr>
          <p:cNvSpPr txBox="1"/>
          <p:nvPr/>
        </p:nvSpPr>
        <p:spPr>
          <a:xfrm>
            <a:off x="318571" y="69401"/>
            <a:ext cx="3100904" cy="584775"/>
          </a:xfrm>
          <a:prstGeom prst="rect">
            <a:avLst/>
          </a:prstGeom>
          <a:ln w="38100">
            <a:solidFill>
              <a:srgbClr val="FFBF0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Arial" panose="020B0604020202020204" pitchFamily="34" charset="0"/>
              </a:rPr>
              <a:t>Implementation</a:t>
            </a:r>
            <a:endParaRPr lang="en-US" sz="32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3B46496-BBF9-4893-AED5-DBD4A2F9AFB5}"/>
              </a:ext>
            </a:extLst>
          </p:cNvPr>
          <p:cNvCxnSpPr/>
          <p:nvPr/>
        </p:nvCxnSpPr>
        <p:spPr>
          <a:xfrm>
            <a:off x="6143625" y="325848"/>
            <a:ext cx="0" cy="6226624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A9A1D07-F2DA-49F9-B6FB-7B75481926F0}"/>
              </a:ext>
            </a:extLst>
          </p:cNvPr>
          <p:cNvPicPr/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1" y="827465"/>
            <a:ext cx="5497826" cy="58586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38E4DCB-5E2F-47ED-83B0-D9684979F324}"/>
              </a:ext>
            </a:extLst>
          </p:cNvPr>
          <p:cNvGrpSpPr/>
          <p:nvPr/>
        </p:nvGrpSpPr>
        <p:grpSpPr>
          <a:xfrm>
            <a:off x="6311900" y="134620"/>
            <a:ext cx="5880097" cy="6723380"/>
            <a:chOff x="0" y="0"/>
            <a:chExt cx="6781800" cy="6723993"/>
          </a:xfrm>
        </p:grpSpPr>
        <p:pic>
          <p:nvPicPr>
            <p:cNvPr id="9" name="Picture 8" descr="Text&#10;&#10;Description automatically generated">
              <a:extLst>
                <a:ext uri="{FF2B5EF4-FFF2-40B4-BE49-F238E27FC236}">
                  <a16:creationId xmlns:a16="http://schemas.microsoft.com/office/drawing/2014/main" id="{93E74C26-B1B1-4F82-AC78-FD59FF246C4D}"/>
                </a:ext>
              </a:extLst>
            </p:cNvPr>
            <p:cNvPicPr/>
            <p:nvPr/>
          </p:nvPicPr>
          <p:blipFill>
            <a:blip r:embed="rId4" r:link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781800" cy="5619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Picture 9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4BCB10A8-91A6-477C-92C1-3E1A19B5FD90}"/>
                </a:ext>
              </a:extLst>
            </p:cNvPr>
            <p:cNvPicPr/>
            <p:nvPr/>
          </p:nvPicPr>
          <p:blipFill>
            <a:blip r:embed="rId6" r:link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718" y="4209393"/>
              <a:ext cx="3136900" cy="25146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615209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B6B61D6-41F8-43E8-B964-205A9F1311F1}"/>
              </a:ext>
            </a:extLst>
          </p:cNvPr>
          <p:cNvCxnSpPr/>
          <p:nvPr/>
        </p:nvCxnSpPr>
        <p:spPr>
          <a:xfrm>
            <a:off x="5810250" y="325848"/>
            <a:ext cx="0" cy="6226624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 descr="Text, application&#10;&#10;Description automatically generated">
            <a:extLst>
              <a:ext uri="{FF2B5EF4-FFF2-40B4-BE49-F238E27FC236}">
                <a16:creationId xmlns:a16="http://schemas.microsoft.com/office/drawing/2014/main" id="{8C4EDA2B-0105-494A-9F58-44CC6D5853D8}"/>
              </a:ext>
            </a:extLst>
          </p:cNvPr>
          <p:cNvPicPr/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" y="132715"/>
            <a:ext cx="5593716" cy="555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A7FD65F-8DC4-4623-858A-B6365235C0E6}"/>
              </a:ext>
            </a:extLst>
          </p:cNvPr>
          <p:cNvGrpSpPr/>
          <p:nvPr/>
        </p:nvGrpSpPr>
        <p:grpSpPr>
          <a:xfrm>
            <a:off x="5810251" y="132715"/>
            <a:ext cx="6168390" cy="6399437"/>
            <a:chOff x="0" y="0"/>
            <a:chExt cx="6006224" cy="9452960"/>
          </a:xfrm>
        </p:grpSpPr>
        <p:pic>
          <p:nvPicPr>
            <p:cNvPr id="9" name="Picture 8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0D623B08-A0E3-46E5-BB27-BC99A8906657}"/>
                </a:ext>
              </a:extLst>
            </p:cNvPr>
            <p:cNvPicPr/>
            <p:nvPr/>
          </p:nvPicPr>
          <p:blipFill>
            <a:blip r:embed="rId4" r:link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826000" cy="4933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Picture 9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E71B23F4-F11A-4BC4-A9E6-F23F5CB273E3}"/>
                </a:ext>
              </a:extLst>
            </p:cNvPr>
            <p:cNvPicPr/>
            <p:nvPr/>
          </p:nvPicPr>
          <p:blipFill>
            <a:blip r:embed="rId6" r:link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124" y="4887310"/>
              <a:ext cx="5880100" cy="45656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77733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16EC43-2AAD-43A0-B3FC-59E75E0DB24E}"/>
              </a:ext>
            </a:extLst>
          </p:cNvPr>
          <p:cNvCxnSpPr/>
          <p:nvPr/>
        </p:nvCxnSpPr>
        <p:spPr>
          <a:xfrm>
            <a:off x="6143625" y="325848"/>
            <a:ext cx="0" cy="6226624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 descr="Text, application&#10;&#10;Description automatically generated">
            <a:extLst>
              <a:ext uri="{FF2B5EF4-FFF2-40B4-BE49-F238E27FC236}">
                <a16:creationId xmlns:a16="http://schemas.microsoft.com/office/drawing/2014/main" id="{3E82CAC2-77E1-4495-BB90-B763BAE1A414}"/>
              </a:ext>
            </a:extLst>
          </p:cNvPr>
          <p:cNvPicPr/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6" y="82550"/>
            <a:ext cx="4174011" cy="4011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1E6E2A5-5496-45F1-A6EE-831BEF9988CC}"/>
              </a:ext>
            </a:extLst>
          </p:cNvPr>
          <p:cNvPicPr/>
          <p:nvPr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219" y="82550"/>
            <a:ext cx="5433059" cy="62266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5131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6EDE59-812B-4274-B6E9-049DE5C3B1CE}"/>
              </a:ext>
            </a:extLst>
          </p:cNvPr>
          <p:cNvCxnSpPr/>
          <p:nvPr/>
        </p:nvCxnSpPr>
        <p:spPr>
          <a:xfrm>
            <a:off x="5524500" y="325848"/>
            <a:ext cx="0" cy="6226624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B1CEACA-AFD3-497A-A415-6F0FE9844DD1}"/>
              </a:ext>
            </a:extLst>
          </p:cNvPr>
          <p:cNvPicPr/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7128"/>
            <a:ext cx="5303517" cy="534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9F8F800-7AF3-4030-A973-D3FEF015059F}"/>
              </a:ext>
            </a:extLst>
          </p:cNvPr>
          <p:cNvPicPr/>
          <p:nvPr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484" y="407128"/>
            <a:ext cx="4121150" cy="2266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2223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5A372E-36B9-D846-98DE-262D53E42BCE}"/>
              </a:ext>
            </a:extLst>
          </p:cNvPr>
          <p:cNvSpPr/>
          <p:nvPr/>
        </p:nvSpPr>
        <p:spPr>
          <a:xfrm>
            <a:off x="0" y="-210"/>
            <a:ext cx="6229350" cy="5051136"/>
          </a:xfrm>
          <a:custGeom>
            <a:avLst/>
            <a:gdLst>
              <a:gd name="connsiteX0" fmla="*/ 0 w 8692587"/>
              <a:gd name="connsiteY0" fmla="*/ 0 h 6858000"/>
              <a:gd name="connsiteX1" fmla="*/ 8692587 w 8692587"/>
              <a:gd name="connsiteY1" fmla="*/ 0 h 6858000"/>
              <a:gd name="connsiteX2" fmla="*/ 8692587 w 8692587"/>
              <a:gd name="connsiteY2" fmla="*/ 6858000 h 6858000"/>
              <a:gd name="connsiteX3" fmla="*/ 0 w 8692587"/>
              <a:gd name="connsiteY3" fmla="*/ 6858000 h 6858000"/>
              <a:gd name="connsiteX4" fmla="*/ 0 w 8692587"/>
              <a:gd name="connsiteY4" fmla="*/ 0 h 6858000"/>
              <a:gd name="connsiteX0" fmla="*/ 0 w 8692587"/>
              <a:gd name="connsiteY0" fmla="*/ 0 h 6858000"/>
              <a:gd name="connsiteX1" fmla="*/ 8692587 w 8692587"/>
              <a:gd name="connsiteY1" fmla="*/ 0 h 6858000"/>
              <a:gd name="connsiteX2" fmla="*/ 4278242 w 8692587"/>
              <a:gd name="connsiteY2" fmla="*/ 3536731 h 6858000"/>
              <a:gd name="connsiteX3" fmla="*/ 0 w 8692587"/>
              <a:gd name="connsiteY3" fmla="*/ 6858000 h 6858000"/>
              <a:gd name="connsiteX4" fmla="*/ 0 w 8692587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2587" h="6858000">
                <a:moveTo>
                  <a:pt x="0" y="0"/>
                </a:moveTo>
                <a:lnTo>
                  <a:pt x="8692587" y="0"/>
                </a:lnTo>
                <a:lnTo>
                  <a:pt x="4278242" y="353673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DC726">
              <a:alpha val="62000"/>
            </a:srgbClr>
          </a:solidFill>
          <a:ln>
            <a:solidFill>
              <a:srgbClr val="FDC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OM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F5CB81-3824-6240-BE77-51DEE6CAB46D}"/>
              </a:ext>
            </a:extLst>
          </p:cNvPr>
          <p:cNvSpPr/>
          <p:nvPr/>
        </p:nvSpPr>
        <p:spPr>
          <a:xfrm>
            <a:off x="8630845" y="376487"/>
            <a:ext cx="6096000" cy="565180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50000"/>
              </a:lnSpc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What’s delivery express?</a:t>
            </a:r>
          </a:p>
          <a:p>
            <a:pPr>
              <a:lnSpc>
                <a:spcPct val="250000"/>
              </a:lnSpc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Project Planning</a:t>
            </a:r>
          </a:p>
          <a:p>
            <a:pPr>
              <a:lnSpc>
                <a:spcPct val="30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</a:t>
            </a:r>
          </a:p>
          <a:p>
            <a:pPr>
              <a:lnSpc>
                <a:spcPct val="2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</a:t>
            </a:r>
          </a:p>
          <a:p>
            <a:pPr>
              <a:lnSpc>
                <a:spcPct val="2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</a:p>
          <a:p>
            <a:pPr>
              <a:lnSpc>
                <a:spcPct val="2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  <a:p>
            <a:pPr>
              <a:lnSpc>
                <a:spcPct val="2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  <a:p>
            <a:pPr>
              <a:lnSpc>
                <a:spcPct val="2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0347729-F010-B44A-90D5-4D1B6ED5378B}"/>
              </a:ext>
            </a:extLst>
          </p:cNvPr>
          <p:cNvGrpSpPr/>
          <p:nvPr/>
        </p:nvGrpSpPr>
        <p:grpSpPr>
          <a:xfrm>
            <a:off x="7703340" y="628649"/>
            <a:ext cx="835544" cy="5914676"/>
            <a:chOff x="3462075" y="720447"/>
            <a:chExt cx="835544" cy="5914676"/>
          </a:xfrm>
        </p:grpSpPr>
        <p:pic>
          <p:nvPicPr>
            <p:cNvPr id="5" name="Picture 6" descr="Yellow Up Arrow transparent PNG - StickPNG">
              <a:extLst>
                <a:ext uri="{FF2B5EF4-FFF2-40B4-BE49-F238E27FC236}">
                  <a16:creationId xmlns:a16="http://schemas.microsoft.com/office/drawing/2014/main" id="{572EF586-833D-A541-857F-AEBC39D01A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2076" y="720447"/>
              <a:ext cx="827923" cy="958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Yellow Up Arrow transparent PNG - StickPNG">
              <a:extLst>
                <a:ext uri="{FF2B5EF4-FFF2-40B4-BE49-F238E27FC236}">
                  <a16:creationId xmlns:a16="http://schemas.microsoft.com/office/drawing/2014/main" id="{183FCEA6-FA82-F94E-8EBC-BA9290A2D4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2075" y="1451400"/>
              <a:ext cx="827923" cy="958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 descr="Yellow Up Arrow transparent PNG - StickPNG">
              <a:extLst>
                <a:ext uri="{FF2B5EF4-FFF2-40B4-BE49-F238E27FC236}">
                  <a16:creationId xmlns:a16="http://schemas.microsoft.com/office/drawing/2014/main" id="{D138DDB8-F927-FB4A-8251-8559895B9B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5886" y="2198727"/>
              <a:ext cx="827923" cy="958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Yellow Up Arrow transparent PNG - StickPNG">
              <a:extLst>
                <a:ext uri="{FF2B5EF4-FFF2-40B4-BE49-F238E27FC236}">
                  <a16:creationId xmlns:a16="http://schemas.microsoft.com/office/drawing/2014/main" id="{6FFCF0C5-2C72-DE4E-A3D1-D372F2A6EE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5885" y="2929680"/>
              <a:ext cx="827923" cy="958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Yellow Up Arrow transparent PNG - StickPNG">
              <a:extLst>
                <a:ext uri="{FF2B5EF4-FFF2-40B4-BE49-F238E27FC236}">
                  <a16:creationId xmlns:a16="http://schemas.microsoft.com/office/drawing/2014/main" id="{C6DF9E1D-1AF6-B945-AB64-E530058497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5886" y="3593187"/>
              <a:ext cx="827923" cy="958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Yellow Up Arrow transparent PNG - StickPNG">
              <a:extLst>
                <a:ext uri="{FF2B5EF4-FFF2-40B4-BE49-F238E27FC236}">
                  <a16:creationId xmlns:a16="http://schemas.microsoft.com/office/drawing/2014/main" id="{BC8F47E8-CB78-7145-9A18-3D51AADEC4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5885" y="4289850"/>
              <a:ext cx="827923" cy="958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 descr="Yellow Up Arrow transparent PNG - StickPNG">
              <a:extLst>
                <a:ext uri="{FF2B5EF4-FFF2-40B4-BE49-F238E27FC236}">
                  <a16:creationId xmlns:a16="http://schemas.microsoft.com/office/drawing/2014/main" id="{4A30F8A0-08B3-074D-904E-C2B88AFF4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9696" y="4968597"/>
              <a:ext cx="827923" cy="958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 descr="Yellow Up Arrow transparent PNG - StickPNG">
              <a:extLst>
                <a:ext uri="{FF2B5EF4-FFF2-40B4-BE49-F238E27FC236}">
                  <a16:creationId xmlns:a16="http://schemas.microsoft.com/office/drawing/2014/main" id="{219FDC6F-658D-8243-BBED-5E99A2E01E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9695" y="5676690"/>
              <a:ext cx="827923" cy="958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11DB767C-785E-464E-B8D5-38F2C53410BB}"/>
              </a:ext>
            </a:extLst>
          </p:cNvPr>
          <p:cNvSpPr/>
          <p:nvPr/>
        </p:nvSpPr>
        <p:spPr>
          <a:xfrm rot="16200000">
            <a:off x="-601962" y="1217757"/>
            <a:ext cx="6229350" cy="5051136"/>
          </a:xfrm>
          <a:custGeom>
            <a:avLst/>
            <a:gdLst>
              <a:gd name="connsiteX0" fmla="*/ 0 w 8692587"/>
              <a:gd name="connsiteY0" fmla="*/ 0 h 6858000"/>
              <a:gd name="connsiteX1" fmla="*/ 8692587 w 8692587"/>
              <a:gd name="connsiteY1" fmla="*/ 0 h 6858000"/>
              <a:gd name="connsiteX2" fmla="*/ 8692587 w 8692587"/>
              <a:gd name="connsiteY2" fmla="*/ 6858000 h 6858000"/>
              <a:gd name="connsiteX3" fmla="*/ 0 w 8692587"/>
              <a:gd name="connsiteY3" fmla="*/ 6858000 h 6858000"/>
              <a:gd name="connsiteX4" fmla="*/ 0 w 8692587"/>
              <a:gd name="connsiteY4" fmla="*/ 0 h 6858000"/>
              <a:gd name="connsiteX0" fmla="*/ 0 w 8692587"/>
              <a:gd name="connsiteY0" fmla="*/ 0 h 6858000"/>
              <a:gd name="connsiteX1" fmla="*/ 8692587 w 8692587"/>
              <a:gd name="connsiteY1" fmla="*/ 0 h 6858000"/>
              <a:gd name="connsiteX2" fmla="*/ 4278242 w 8692587"/>
              <a:gd name="connsiteY2" fmla="*/ 3536731 h 6858000"/>
              <a:gd name="connsiteX3" fmla="*/ 0 w 8692587"/>
              <a:gd name="connsiteY3" fmla="*/ 6858000 h 6858000"/>
              <a:gd name="connsiteX4" fmla="*/ 0 w 8692587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2587" h="6858000">
                <a:moveTo>
                  <a:pt x="0" y="0"/>
                </a:moveTo>
                <a:lnTo>
                  <a:pt x="8692587" y="0"/>
                </a:lnTo>
                <a:lnTo>
                  <a:pt x="4278242" y="353673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DC726">
              <a:alpha val="62000"/>
            </a:srgbClr>
          </a:solidFill>
          <a:ln>
            <a:solidFill>
              <a:srgbClr val="FDC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OM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AF8DC1-9F33-024D-908B-705F7E5E198C}"/>
              </a:ext>
            </a:extLst>
          </p:cNvPr>
          <p:cNvSpPr txBox="1"/>
          <p:nvPr/>
        </p:nvSpPr>
        <p:spPr>
          <a:xfrm>
            <a:off x="1259681" y="2827789"/>
            <a:ext cx="2506061" cy="769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165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A0155F0-B20A-4348-A501-4E2FFB90B000}"/>
              </a:ext>
            </a:extLst>
          </p:cNvPr>
          <p:cNvCxnSpPr/>
          <p:nvPr/>
        </p:nvCxnSpPr>
        <p:spPr>
          <a:xfrm>
            <a:off x="6181725" y="325848"/>
            <a:ext cx="0" cy="6226624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AAA38B0-66CC-489B-B4BA-03C5E0E30F54}"/>
              </a:ext>
            </a:extLst>
          </p:cNvPr>
          <p:cNvPicPr/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6" y="176530"/>
            <a:ext cx="5930900" cy="341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Timeline&#10;&#10;Description automatically generated with low confidence">
            <a:extLst>
              <a:ext uri="{FF2B5EF4-FFF2-40B4-BE49-F238E27FC236}">
                <a16:creationId xmlns:a16="http://schemas.microsoft.com/office/drawing/2014/main" id="{C20B2485-5032-4B96-8D59-89B13C3990E0}"/>
              </a:ext>
            </a:extLst>
          </p:cNvPr>
          <p:cNvPicPr/>
          <p:nvPr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654" y="176530"/>
            <a:ext cx="5835650" cy="63759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6876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3B7BFD-E375-5248-AEEE-6A7F07C71F1C}"/>
              </a:ext>
            </a:extLst>
          </p:cNvPr>
          <p:cNvSpPr txBox="1"/>
          <p:nvPr/>
        </p:nvSpPr>
        <p:spPr>
          <a:xfrm>
            <a:off x="545238" y="987399"/>
            <a:ext cx="3156149" cy="584775"/>
          </a:xfrm>
          <a:prstGeom prst="rect">
            <a:avLst/>
          </a:prstGeom>
          <a:ln w="38100">
            <a:solidFill>
              <a:srgbClr val="FFBF0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Arial" panose="020B0604020202020204" pitchFamily="34" charset="0"/>
              </a:rPr>
              <a:t>Demo</a:t>
            </a:r>
            <a:endParaRPr lang="en-US" sz="3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10FF907-5A89-4E4C-8ED0-3EAD1A1AAE02}"/>
              </a:ext>
            </a:extLst>
          </p:cNvPr>
          <p:cNvGrpSpPr/>
          <p:nvPr/>
        </p:nvGrpSpPr>
        <p:grpSpPr>
          <a:xfrm>
            <a:off x="1197405" y="1572174"/>
            <a:ext cx="5994400" cy="4927502"/>
            <a:chOff x="0" y="0"/>
            <a:chExt cx="6204585" cy="605853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2D0CF72-39A8-43C6-99E7-F82B98B5D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178300"/>
              <a:ext cx="5943600" cy="1880235"/>
            </a:xfrm>
            <a:prstGeom prst="rect">
              <a:avLst/>
            </a:prstGeom>
          </p:spPr>
        </p:pic>
        <p:pic>
          <p:nvPicPr>
            <p:cNvPr id="11" name="Picture 10" descr="Graphical user interface, text, email&#10;&#10;Description automatically generated">
              <a:extLst>
                <a:ext uri="{FF2B5EF4-FFF2-40B4-BE49-F238E27FC236}">
                  <a16:creationId xmlns:a16="http://schemas.microsoft.com/office/drawing/2014/main" id="{A12CEA61-EE7E-4478-9ECA-988F3BD67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00" y="1358900"/>
              <a:ext cx="5943600" cy="3002280"/>
            </a:xfrm>
            <a:prstGeom prst="rect">
              <a:avLst/>
            </a:prstGeom>
          </p:spPr>
        </p:pic>
        <p:pic>
          <p:nvPicPr>
            <p:cNvPr id="12" name="Picture 11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670DA360-55DB-4F8D-9516-A17906BA0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700" y="0"/>
              <a:ext cx="6064885" cy="127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8185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72C03D-BAB5-4161-ACD2-816353EBF1FD}"/>
              </a:ext>
            </a:extLst>
          </p:cNvPr>
          <p:cNvSpPr txBox="1"/>
          <p:nvPr/>
        </p:nvSpPr>
        <p:spPr>
          <a:xfrm>
            <a:off x="703879" y="634339"/>
            <a:ext cx="1886921" cy="584775"/>
          </a:xfrm>
          <a:prstGeom prst="rect">
            <a:avLst/>
          </a:prstGeom>
          <a:ln w="38100">
            <a:solidFill>
              <a:srgbClr val="FFBF0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Arial" panose="020B0604020202020204" pitchFamily="34" charset="0"/>
              </a:rPr>
              <a:t>Testing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F5E403-5174-4989-9CEB-89C2B3D3FDDB}"/>
              </a:ext>
            </a:extLst>
          </p:cNvPr>
          <p:cNvSpPr txBox="1"/>
          <p:nvPr/>
        </p:nvSpPr>
        <p:spPr>
          <a:xfrm>
            <a:off x="1039059" y="1481978"/>
            <a:ext cx="10790991" cy="4255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b="1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Test Scenario:</a:t>
            </a:r>
            <a:r>
              <a:rPr lang="en-US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Verifying the information entered </a:t>
            </a:r>
            <a:r>
              <a:rPr lang="en-US" sz="2000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for</a:t>
            </a: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Registering as a customer.</a:t>
            </a:r>
            <a:endParaRPr lang="en-US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b="1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Test Cases:</a:t>
            </a:r>
            <a:r>
              <a:rPr lang="en-US" sz="20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en-US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800100" lvl="1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Test Case1: Enter valid name, valid phone number, username, and password</a:t>
            </a:r>
            <a:r>
              <a:rPr lang="en-US" dirty="0">
                <a:solidFill>
                  <a:srgbClr val="22222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22222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sym typeface="Wingdings" panose="05000000000000000000" pitchFamily="2" charset="2"/>
              </a:rPr>
              <a:t> </a:t>
            </a:r>
            <a:r>
              <a:rPr lang="en-US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positive.</a:t>
            </a:r>
            <a:endParaRPr lang="en-US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800100" lvl="1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Test Case2: Enter valid name, username, password, and invalid phone number </a:t>
            </a:r>
            <a:r>
              <a:rPr lang="en-US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sym typeface="Wingdings" panose="05000000000000000000" pitchFamily="2" charset="2"/>
              </a:rPr>
              <a:t></a:t>
            </a:r>
            <a:r>
              <a:rPr lang="en-US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negative.</a:t>
            </a:r>
            <a:endParaRPr lang="en-US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800100" lvl="1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Test Case3: Enter valid name, phone number, password, and invalid username </a:t>
            </a:r>
            <a:r>
              <a:rPr lang="en-US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sym typeface="Wingdings" panose="05000000000000000000" pitchFamily="2" charset="2"/>
              </a:rPr>
              <a:t></a:t>
            </a:r>
            <a:r>
              <a:rPr lang="en-US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negative.</a:t>
            </a:r>
            <a:endParaRPr lang="en-US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800100" lvl="1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Test Case4: Enter valid name, phone number, username, and invalid password </a:t>
            </a:r>
            <a:r>
              <a:rPr lang="en-US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sym typeface="Wingdings" panose="05000000000000000000" pitchFamily="2" charset="2"/>
              </a:rPr>
              <a:t></a:t>
            </a:r>
            <a:r>
              <a:rPr lang="en-US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negative.</a:t>
            </a:r>
            <a:endParaRPr lang="en-US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800100" lvl="1" indent="-342900" algn="just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Etc</a:t>
            </a:r>
            <a:r>
              <a:rPr lang="en-US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….</a:t>
            </a:r>
            <a:endParaRPr lang="en-US" dirty="0">
              <a:solidFill>
                <a:srgbClr val="222222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Test Data: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45720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Name: </a:t>
            </a:r>
            <a:r>
              <a:rPr lang="en-US" sz="1600" b="1" dirty="0" err="1"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Muna</a:t>
            </a:r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Ali</a:t>
            </a:r>
            <a:endParaRPr lang="en-US" sz="1600" b="1" dirty="0">
              <a:effectLst/>
              <a:latin typeface="+mj-lt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45720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Phone number: 99330000</a:t>
            </a:r>
            <a:endParaRPr lang="en-US" sz="1600" b="1" dirty="0">
              <a:effectLst/>
              <a:latin typeface="+mj-lt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45720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Username: Muna66</a:t>
            </a:r>
            <a:endParaRPr lang="en-US" sz="1600" b="1" dirty="0">
              <a:effectLst/>
              <a:latin typeface="+mj-lt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45720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Password: 1234KK</a:t>
            </a:r>
            <a:endParaRPr lang="en-US" sz="1600" b="1" dirty="0">
              <a:effectLst/>
              <a:latin typeface="+mj-lt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17145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</a:t>
            </a:r>
            <a:endParaRPr lang="en-US" sz="1600" dirty="0">
              <a:solidFill>
                <a:srgbClr val="222222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07F961-26C1-415D-A251-DB288EEA1720}"/>
              </a:ext>
            </a:extLst>
          </p:cNvPr>
          <p:cNvSpPr/>
          <p:nvPr/>
        </p:nvSpPr>
        <p:spPr>
          <a:xfrm>
            <a:off x="466725" y="371475"/>
            <a:ext cx="11258550" cy="611505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OM"/>
          </a:p>
        </p:txBody>
      </p:sp>
      <p:sp>
        <p:nvSpPr>
          <p:cNvPr id="6" name="Diamond 6">
            <a:extLst>
              <a:ext uri="{FF2B5EF4-FFF2-40B4-BE49-F238E27FC236}">
                <a16:creationId xmlns:a16="http://schemas.microsoft.com/office/drawing/2014/main" id="{FA297F9A-AF7E-4F67-AADA-3ADFCB9BAC2F}"/>
              </a:ext>
            </a:extLst>
          </p:cNvPr>
          <p:cNvSpPr/>
          <p:nvPr/>
        </p:nvSpPr>
        <p:spPr>
          <a:xfrm rot="16200000">
            <a:off x="8885408" y="5037308"/>
            <a:ext cx="892620" cy="1967714"/>
          </a:xfrm>
          <a:custGeom>
            <a:avLst/>
            <a:gdLst>
              <a:gd name="connsiteX0" fmla="*/ 0 w 4953000"/>
              <a:gd name="connsiteY0" fmla="*/ 2366010 h 4732020"/>
              <a:gd name="connsiteX1" fmla="*/ 2476500 w 4953000"/>
              <a:gd name="connsiteY1" fmla="*/ 0 h 4732020"/>
              <a:gd name="connsiteX2" fmla="*/ 4953000 w 4953000"/>
              <a:gd name="connsiteY2" fmla="*/ 2366010 h 4732020"/>
              <a:gd name="connsiteX3" fmla="*/ 2476500 w 4953000"/>
              <a:gd name="connsiteY3" fmla="*/ 4732020 h 4732020"/>
              <a:gd name="connsiteX4" fmla="*/ 0 w 4953000"/>
              <a:gd name="connsiteY4" fmla="*/ 2366010 h 4732020"/>
              <a:gd name="connsiteX0" fmla="*/ 0 w 2495550"/>
              <a:gd name="connsiteY0" fmla="*/ 2366010 h 4732020"/>
              <a:gd name="connsiteX1" fmla="*/ 19050 w 2495550"/>
              <a:gd name="connsiteY1" fmla="*/ 0 h 4732020"/>
              <a:gd name="connsiteX2" fmla="*/ 2495550 w 2495550"/>
              <a:gd name="connsiteY2" fmla="*/ 2366010 h 4732020"/>
              <a:gd name="connsiteX3" fmla="*/ 19050 w 2495550"/>
              <a:gd name="connsiteY3" fmla="*/ 4732020 h 4732020"/>
              <a:gd name="connsiteX4" fmla="*/ 0 w 2495550"/>
              <a:gd name="connsiteY4" fmla="*/ 2366010 h 473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5550" h="4732020">
                <a:moveTo>
                  <a:pt x="0" y="2366010"/>
                </a:moveTo>
                <a:lnTo>
                  <a:pt x="19050" y="0"/>
                </a:lnTo>
                <a:lnTo>
                  <a:pt x="2495550" y="2366010"/>
                </a:lnTo>
                <a:lnTo>
                  <a:pt x="19050" y="4732020"/>
                </a:lnTo>
                <a:lnTo>
                  <a:pt x="0" y="2366010"/>
                </a:lnTo>
                <a:close/>
              </a:path>
            </a:pathLst>
          </a:custGeom>
          <a:solidFill>
            <a:srgbClr val="FDC726">
              <a:alpha val="37000"/>
            </a:srgbClr>
          </a:solidFill>
          <a:ln>
            <a:solidFill>
              <a:srgbClr val="FDC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OM"/>
          </a:p>
        </p:txBody>
      </p:sp>
      <p:sp>
        <p:nvSpPr>
          <p:cNvPr id="7" name="Diamond 9">
            <a:extLst>
              <a:ext uri="{FF2B5EF4-FFF2-40B4-BE49-F238E27FC236}">
                <a16:creationId xmlns:a16="http://schemas.microsoft.com/office/drawing/2014/main" id="{DACEFAA5-EFEE-4377-860C-DC77F7331169}"/>
              </a:ext>
            </a:extLst>
          </p:cNvPr>
          <p:cNvSpPr/>
          <p:nvPr/>
        </p:nvSpPr>
        <p:spPr>
          <a:xfrm rot="10800000">
            <a:off x="9164719" y="5405886"/>
            <a:ext cx="2474831" cy="1046824"/>
          </a:xfrm>
          <a:custGeom>
            <a:avLst/>
            <a:gdLst>
              <a:gd name="connsiteX0" fmla="*/ 0 w 3006090"/>
              <a:gd name="connsiteY0" fmla="*/ 1445895 h 2891790"/>
              <a:gd name="connsiteX1" fmla="*/ 1503045 w 3006090"/>
              <a:gd name="connsiteY1" fmla="*/ 0 h 2891790"/>
              <a:gd name="connsiteX2" fmla="*/ 3006090 w 3006090"/>
              <a:gd name="connsiteY2" fmla="*/ 1445895 h 2891790"/>
              <a:gd name="connsiteX3" fmla="*/ 1503045 w 3006090"/>
              <a:gd name="connsiteY3" fmla="*/ 2891790 h 2891790"/>
              <a:gd name="connsiteX4" fmla="*/ 0 w 3006090"/>
              <a:gd name="connsiteY4" fmla="*/ 1445895 h 2891790"/>
              <a:gd name="connsiteX0" fmla="*/ 0 w 3006090"/>
              <a:gd name="connsiteY0" fmla="*/ 0 h 1445895"/>
              <a:gd name="connsiteX1" fmla="*/ 1583055 w 3006090"/>
              <a:gd name="connsiteY1" fmla="*/ 17145 h 1445895"/>
              <a:gd name="connsiteX2" fmla="*/ 3006090 w 3006090"/>
              <a:gd name="connsiteY2" fmla="*/ 0 h 1445895"/>
              <a:gd name="connsiteX3" fmla="*/ 1503045 w 3006090"/>
              <a:gd name="connsiteY3" fmla="*/ 1445895 h 1445895"/>
              <a:gd name="connsiteX4" fmla="*/ 0 w 3006090"/>
              <a:gd name="connsiteY4" fmla="*/ 0 h 1445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6090" h="1445895">
                <a:moveTo>
                  <a:pt x="0" y="0"/>
                </a:moveTo>
                <a:lnTo>
                  <a:pt x="1583055" y="17145"/>
                </a:lnTo>
                <a:lnTo>
                  <a:pt x="3006090" y="0"/>
                </a:lnTo>
                <a:lnTo>
                  <a:pt x="1503045" y="1445895"/>
                </a:lnTo>
                <a:lnTo>
                  <a:pt x="0" y="0"/>
                </a:lnTo>
                <a:close/>
              </a:path>
            </a:pathLst>
          </a:custGeom>
          <a:solidFill>
            <a:srgbClr val="FDC726"/>
          </a:solidFill>
          <a:ln w="57150">
            <a:solidFill>
              <a:srgbClr val="FDC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OM"/>
          </a:p>
        </p:txBody>
      </p:sp>
    </p:spTree>
    <p:extLst>
      <p:ext uri="{BB962C8B-B14F-4D97-AF65-F5344CB8AC3E}">
        <p14:creationId xmlns:p14="http://schemas.microsoft.com/office/powerpoint/2010/main" val="3874886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9506AD-D86B-45E5-BE98-6CCCA69D521E}"/>
              </a:ext>
            </a:extLst>
          </p:cNvPr>
          <p:cNvSpPr txBox="1"/>
          <p:nvPr/>
        </p:nvSpPr>
        <p:spPr>
          <a:xfrm>
            <a:off x="790575" y="750204"/>
            <a:ext cx="6096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Template for Test Cases:</a:t>
            </a: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6E72F2-8D5C-4371-8593-AFE4F0BA0153}"/>
              </a:ext>
            </a:extLst>
          </p:cNvPr>
          <p:cNvSpPr/>
          <p:nvPr/>
        </p:nvSpPr>
        <p:spPr>
          <a:xfrm>
            <a:off x="466725" y="371475"/>
            <a:ext cx="11258550" cy="611505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OM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E73AC0C-F4B6-4C5A-8552-ED6BB7CFB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040619"/>
              </p:ext>
            </p:extLst>
          </p:nvPr>
        </p:nvGraphicFramePr>
        <p:xfrm>
          <a:off x="1019175" y="1216476"/>
          <a:ext cx="10287001" cy="4803521"/>
        </p:xfrm>
        <a:graphic>
          <a:graphicData uri="http://schemas.openxmlformats.org/drawingml/2006/table">
            <a:tbl>
              <a:tblPr firstRow="1" firstCol="1" bandRow="1">
                <a:tableStyleId>{C4B1156A-380E-4F78-BDF5-A606A8083BF9}</a:tableStyleId>
              </a:tblPr>
              <a:tblGrid>
                <a:gridCol w="599739">
                  <a:extLst>
                    <a:ext uri="{9D8B030D-6E8A-4147-A177-3AD203B41FA5}">
                      <a16:colId xmlns:a16="http://schemas.microsoft.com/office/drawing/2014/main" val="3564374552"/>
                    </a:ext>
                  </a:extLst>
                </a:gridCol>
                <a:gridCol w="1414463">
                  <a:extLst>
                    <a:ext uri="{9D8B030D-6E8A-4147-A177-3AD203B41FA5}">
                      <a16:colId xmlns:a16="http://schemas.microsoft.com/office/drawing/2014/main" val="1058656326"/>
                    </a:ext>
                  </a:extLst>
                </a:gridCol>
                <a:gridCol w="1257746">
                  <a:extLst>
                    <a:ext uri="{9D8B030D-6E8A-4147-A177-3AD203B41FA5}">
                      <a16:colId xmlns:a16="http://schemas.microsoft.com/office/drawing/2014/main" val="1648204330"/>
                    </a:ext>
                  </a:extLst>
                </a:gridCol>
                <a:gridCol w="1795204">
                  <a:extLst>
                    <a:ext uri="{9D8B030D-6E8A-4147-A177-3AD203B41FA5}">
                      <a16:colId xmlns:a16="http://schemas.microsoft.com/office/drawing/2014/main" val="1391928425"/>
                    </a:ext>
                  </a:extLst>
                </a:gridCol>
                <a:gridCol w="1289892">
                  <a:extLst>
                    <a:ext uri="{9D8B030D-6E8A-4147-A177-3AD203B41FA5}">
                      <a16:colId xmlns:a16="http://schemas.microsoft.com/office/drawing/2014/main" val="2126844299"/>
                    </a:ext>
                  </a:extLst>
                </a:gridCol>
                <a:gridCol w="1088976">
                  <a:extLst>
                    <a:ext uri="{9D8B030D-6E8A-4147-A177-3AD203B41FA5}">
                      <a16:colId xmlns:a16="http://schemas.microsoft.com/office/drawing/2014/main" val="2845625332"/>
                    </a:ext>
                  </a:extLst>
                </a:gridCol>
                <a:gridCol w="1123132">
                  <a:extLst>
                    <a:ext uri="{9D8B030D-6E8A-4147-A177-3AD203B41FA5}">
                      <a16:colId xmlns:a16="http://schemas.microsoft.com/office/drawing/2014/main" val="3413073033"/>
                    </a:ext>
                  </a:extLst>
                </a:gridCol>
                <a:gridCol w="863947">
                  <a:extLst>
                    <a:ext uri="{9D8B030D-6E8A-4147-A177-3AD203B41FA5}">
                      <a16:colId xmlns:a16="http://schemas.microsoft.com/office/drawing/2014/main" val="2397570481"/>
                    </a:ext>
                  </a:extLst>
                </a:gridCol>
                <a:gridCol w="853902">
                  <a:extLst>
                    <a:ext uri="{9D8B030D-6E8A-4147-A177-3AD203B41FA5}">
                      <a16:colId xmlns:a16="http://schemas.microsoft.com/office/drawing/2014/main" val="3646808800"/>
                    </a:ext>
                  </a:extLst>
                </a:gridCol>
              </a:tblGrid>
              <a:tr h="30065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TC ID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887" marR="3888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TC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description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887" marR="3888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TC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Pre-condition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887" marR="3888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TC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Steps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887" marR="3888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TC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Test Data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887" marR="3888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TC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Expected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Result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887" marR="3888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TC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Post-condition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887" marR="3888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TC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Actual Result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887" marR="3888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Status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887" marR="38887" marT="0" marB="0" anchor="ctr"/>
                </a:tc>
                <a:extLst>
                  <a:ext uri="{0D108BD9-81ED-4DB2-BD59-A6C34878D82A}">
                    <a16:rowId xmlns:a16="http://schemas.microsoft.com/office/drawing/2014/main" val="1462246516"/>
                  </a:ext>
                </a:extLst>
              </a:tr>
              <a:tr h="101267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TC1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887" marR="3888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Enter valid name, valid phone number, username, and password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887" marR="3888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Need valid name, valid phone number, username, and password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887" marR="3888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- Enter Name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- Enter Phone number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- Enter username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- Enter password 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- click register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887" marR="38887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Name: Muna Ali</a:t>
                      </a:r>
                      <a:endParaRPr lang="en-US" sz="1100">
                        <a:effectLst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Phone number: 99330000</a:t>
                      </a:r>
                      <a:endParaRPr lang="en-US" sz="1100">
                        <a:effectLst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Username: Muna66</a:t>
                      </a:r>
                      <a:endParaRPr lang="en-US" sz="1100">
                        <a:effectLst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Password: 1234KK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887" marR="3888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Show the inbox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887" marR="3888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Inbox is shown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887" marR="3888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Inbox does show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887" marR="3888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Pass or Fail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887" marR="38887" marT="0" marB="0" anchor="ctr"/>
                </a:tc>
                <a:extLst>
                  <a:ext uri="{0D108BD9-81ED-4DB2-BD59-A6C34878D82A}">
                    <a16:rowId xmlns:a16="http://schemas.microsoft.com/office/drawing/2014/main" val="3342666924"/>
                  </a:ext>
                </a:extLst>
              </a:tr>
              <a:tr h="101267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TC2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887" marR="3888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Enter valid name, username, password, and invalid phone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887" marR="3888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Need </a:t>
                      </a:r>
                      <a:r>
                        <a:rPr lang="fr-FR" sz="1200" dirty="0" err="1">
                          <a:effectLst/>
                        </a:rPr>
                        <a:t>valid</a:t>
                      </a:r>
                      <a:r>
                        <a:rPr lang="fr-FR" sz="1200" dirty="0">
                          <a:effectLst/>
                        </a:rPr>
                        <a:t> </a:t>
                      </a:r>
                      <a:r>
                        <a:rPr lang="fr-FR" sz="1200" dirty="0" err="1">
                          <a:effectLst/>
                        </a:rPr>
                        <a:t>name</a:t>
                      </a:r>
                      <a:r>
                        <a:rPr lang="fr-FR" sz="1200" dirty="0">
                          <a:effectLst/>
                        </a:rPr>
                        <a:t>, </a:t>
                      </a:r>
                      <a:r>
                        <a:rPr lang="fr-FR" sz="1200" dirty="0" err="1">
                          <a:effectLst/>
                        </a:rPr>
                        <a:t>username</a:t>
                      </a:r>
                      <a:r>
                        <a:rPr lang="fr-FR" sz="1200" dirty="0">
                          <a:effectLst/>
                        </a:rPr>
                        <a:t>, </a:t>
                      </a:r>
                      <a:r>
                        <a:rPr lang="fr-FR" sz="1200" dirty="0" err="1">
                          <a:effectLst/>
                        </a:rPr>
                        <a:t>password</a:t>
                      </a:r>
                      <a:r>
                        <a:rPr lang="fr-FR" sz="1200" dirty="0">
                          <a:effectLst/>
                        </a:rPr>
                        <a:t>, and </a:t>
                      </a:r>
                      <a:r>
                        <a:rPr lang="fr-FR" sz="1200" dirty="0" err="1">
                          <a:effectLst/>
                        </a:rPr>
                        <a:t>invalid</a:t>
                      </a:r>
                      <a:r>
                        <a:rPr lang="fr-FR" sz="1200" dirty="0">
                          <a:effectLst/>
                        </a:rPr>
                        <a:t> phone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887" marR="3888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- Enter Name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- Enter Phone number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- Enter username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- Enter password 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- click register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887" marR="38887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Name: Muna Ali</a:t>
                      </a:r>
                      <a:endParaRPr lang="en-US" sz="1100">
                        <a:effectLst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Phone number: 990000</a:t>
                      </a:r>
                      <a:endParaRPr lang="en-US" sz="1100">
                        <a:effectLst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Username: Muna66</a:t>
                      </a:r>
                      <a:endParaRPr lang="en-US" sz="1100">
                        <a:effectLst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Password: 1234KK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887" marR="3888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Alert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887" marR="3888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Alert is shown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887" marR="3888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Alert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887" marR="3888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Pass or fail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887" marR="38887" marT="0" marB="0" anchor="ctr"/>
                </a:tc>
                <a:extLst>
                  <a:ext uri="{0D108BD9-81ED-4DB2-BD59-A6C34878D82A}">
                    <a16:rowId xmlns:a16="http://schemas.microsoft.com/office/drawing/2014/main" val="568220264"/>
                  </a:ext>
                </a:extLst>
              </a:tr>
              <a:tr h="101267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TC3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887" marR="3888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Enter valid name, phone number, password, and invalid username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887" marR="3888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Need valid name, phone number, password, and invalid username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887" marR="3888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- Enter Name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- Enter Phone number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- Enter username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- Enter password 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- click register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887" marR="38887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Name: Muna Ali</a:t>
                      </a:r>
                      <a:endParaRPr lang="en-US" sz="1100">
                        <a:effectLst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Phone number: 99330000</a:t>
                      </a:r>
                      <a:endParaRPr lang="en-US" sz="1100">
                        <a:effectLst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Username: Muna00</a:t>
                      </a:r>
                      <a:endParaRPr lang="en-US" sz="1100">
                        <a:effectLst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Password: 1234KK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887" marR="3888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Alert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887" marR="3888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Alert is shown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887" marR="3888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Alert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887" marR="3888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Pass or Fail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887" marR="38887" marT="0" marB="0" anchor="ctr"/>
                </a:tc>
                <a:extLst>
                  <a:ext uri="{0D108BD9-81ED-4DB2-BD59-A6C34878D82A}">
                    <a16:rowId xmlns:a16="http://schemas.microsoft.com/office/drawing/2014/main" val="222492702"/>
                  </a:ext>
                </a:extLst>
              </a:tr>
              <a:tr h="101267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TC4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887" marR="3888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Enter valid name, phone number, username, and invalid password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887" marR="3888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Need valid name, phone number, username, and invalid password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887" marR="3888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- Enter Name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- Enter Phone number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- Enter username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- Enter password 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- click register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887" marR="38887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Name: Muna Ali</a:t>
                      </a:r>
                      <a:endParaRPr lang="en-US" sz="1100">
                        <a:effectLst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Phone number: 99330000</a:t>
                      </a:r>
                      <a:endParaRPr lang="en-US" sz="1100">
                        <a:effectLst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Username: Muna66</a:t>
                      </a:r>
                      <a:endParaRPr lang="en-US" sz="1100">
                        <a:effectLst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Password: 1234789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887" marR="3888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Alert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887" marR="3888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Alert is shown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887" marR="3888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Alert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887" marR="3888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dirty="0" err="1">
                          <a:effectLst/>
                        </a:rPr>
                        <a:t>Pass</a:t>
                      </a:r>
                      <a:r>
                        <a:rPr lang="fr-FR" sz="1100" dirty="0">
                          <a:effectLst/>
                        </a:rPr>
                        <a:t> or Fail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887" marR="38887" marT="0" marB="0" anchor="ctr"/>
                </a:tc>
                <a:extLst>
                  <a:ext uri="{0D108BD9-81ED-4DB2-BD59-A6C34878D82A}">
                    <a16:rowId xmlns:a16="http://schemas.microsoft.com/office/drawing/2014/main" val="1181051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0784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EC501-D376-4C1F-A200-48C269421D94}"/>
              </a:ext>
            </a:extLst>
          </p:cNvPr>
          <p:cNvSpPr/>
          <p:nvPr/>
        </p:nvSpPr>
        <p:spPr>
          <a:xfrm>
            <a:off x="466725" y="371475"/>
            <a:ext cx="11258550" cy="611505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OM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CB68AA-D2BA-4575-ACDD-A41A23574604}"/>
              </a:ext>
            </a:extLst>
          </p:cNvPr>
          <p:cNvSpPr txBox="1"/>
          <p:nvPr/>
        </p:nvSpPr>
        <p:spPr>
          <a:xfrm>
            <a:off x="628649" y="273691"/>
            <a:ext cx="4029076" cy="4073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2060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4. Test Script:</a:t>
            </a:r>
            <a:endParaRPr lang="en-US" sz="2000" b="1" dirty="0">
              <a:solidFill>
                <a:srgbClr val="002060"/>
              </a:solidFill>
              <a:effectLst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17145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002060"/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	Name: </a:t>
            </a:r>
            <a:r>
              <a:rPr lang="en-US" sz="1400" b="1" dirty="0" err="1">
                <a:solidFill>
                  <a:srgbClr val="002060"/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Muna</a:t>
            </a:r>
            <a:r>
              <a:rPr lang="en-US" sz="1400" b="1" dirty="0">
                <a:solidFill>
                  <a:srgbClr val="002060"/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Ali</a:t>
            </a:r>
            <a:endParaRPr lang="en-US" sz="1400" b="1" dirty="0">
              <a:solidFill>
                <a:srgbClr val="002060"/>
              </a:solidFill>
              <a:effectLst/>
              <a:latin typeface="+mj-lt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17145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002060"/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	Phone number: 99330000</a:t>
            </a:r>
            <a:endParaRPr lang="en-US" sz="1400" b="1" dirty="0">
              <a:solidFill>
                <a:srgbClr val="002060"/>
              </a:solidFill>
              <a:effectLst/>
              <a:latin typeface="+mj-lt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17145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002060"/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	Username: Muna66</a:t>
            </a:r>
            <a:endParaRPr lang="en-US" sz="1400" b="1" dirty="0">
              <a:solidFill>
                <a:srgbClr val="002060"/>
              </a:solidFill>
              <a:effectLst/>
              <a:latin typeface="+mj-lt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17145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002060"/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	Password: 1234KK</a:t>
            </a:r>
            <a:endParaRPr lang="en-US" sz="1400" b="1" dirty="0">
              <a:solidFill>
                <a:srgbClr val="002060"/>
              </a:solidFill>
              <a:effectLst/>
              <a:latin typeface="+mj-lt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17145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002060"/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	</a:t>
            </a:r>
            <a:endParaRPr lang="en-US" sz="1400" b="1" dirty="0">
              <a:solidFill>
                <a:srgbClr val="002060"/>
              </a:solidFill>
              <a:effectLst/>
              <a:latin typeface="+mj-lt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400" b="1" dirty="0">
              <a:solidFill>
                <a:srgbClr val="002060"/>
              </a:solidFill>
              <a:effectLst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marL="0" marR="0" indent="-6350">
              <a:lnSpc>
                <a:spcPct val="107000"/>
              </a:lnSpc>
              <a:spcBef>
                <a:spcPts val="0"/>
              </a:spcBef>
              <a:spcAft>
                <a:spcPts val="465"/>
              </a:spcAft>
            </a:pPr>
            <a:r>
              <a:rPr lang="en-US" sz="2400" b="1" u="none" strike="noStrike" dirty="0">
                <a:solidFill>
                  <a:srgbClr val="002060"/>
                </a:solidFill>
                <a:effectLst/>
                <a:uFill>
                  <a:solidFill>
                    <a:srgbClr val="C00000"/>
                  </a:solidFill>
                </a:uFill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1400" b="1" dirty="0">
              <a:solidFill>
                <a:srgbClr val="002060"/>
              </a:solidFill>
              <a:effectLst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1400" b="1" dirty="0">
              <a:solidFill>
                <a:srgbClr val="002060"/>
              </a:solidFill>
              <a:effectLst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2009A5-3CC1-4B93-A3FC-7A769DD40285}"/>
              </a:ext>
            </a:extLst>
          </p:cNvPr>
          <p:cNvSpPr txBox="1"/>
          <p:nvPr/>
        </p:nvSpPr>
        <p:spPr>
          <a:xfrm>
            <a:off x="4657725" y="576296"/>
            <a:ext cx="6657975" cy="5705408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1. positive test Script</a:t>
            </a:r>
            <a:endParaRPr lang="en-US" sz="1200" dirty="0">
              <a:solidFill>
                <a:schemeClr val="tx1"/>
              </a:solidFill>
              <a:effectLst/>
              <a:highlight>
                <a:srgbClr val="FFFF00"/>
              </a:highlight>
              <a:latin typeface="+mj-lt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685800" marR="0" indent="2286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rgbClr val="002060"/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registerAsCustomer</a:t>
            </a:r>
            <a:r>
              <a:rPr lang="en-US" sz="1200" b="1" dirty="0">
                <a:solidFill>
                  <a:srgbClr val="002060"/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(“</a:t>
            </a:r>
            <a:r>
              <a:rPr lang="en-US" sz="1200" b="1" dirty="0" err="1">
                <a:solidFill>
                  <a:srgbClr val="002060"/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Muna</a:t>
            </a:r>
            <a:r>
              <a:rPr lang="en-US" sz="1200" b="1" dirty="0">
                <a:solidFill>
                  <a:srgbClr val="002060"/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Ali”, “99330000”, “Muna66”, “1234kk”) </a:t>
            </a:r>
            <a:endParaRPr lang="en-US" sz="1200" dirty="0">
              <a:effectLst/>
              <a:latin typeface="+mj-lt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685800" marR="0" indent="2286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2060"/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US" sz="1200" dirty="0">
              <a:effectLst/>
              <a:latin typeface="+mj-lt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public </a:t>
            </a:r>
            <a:r>
              <a:rPr lang="en-US" sz="1200" b="1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boolean</a:t>
            </a:r>
            <a:r>
              <a:rPr lang="en-US" sz="1200" b="1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registerAsCustomer</a:t>
            </a:r>
            <a:r>
              <a:rPr lang="en-US" sz="1200" b="1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(“</a:t>
            </a:r>
            <a:r>
              <a:rPr lang="en-US" sz="1200" b="1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Muna</a:t>
            </a:r>
            <a:r>
              <a:rPr lang="en-US" sz="1200" b="1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Ali”, “99330000”, “Muna66”, “1234kk”) { </a:t>
            </a:r>
            <a:endParaRPr lang="en-US" sz="1200" b="1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US" sz="1200" b="1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4572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super.setName</a:t>
            </a:r>
            <a:r>
              <a:rPr lang="en-US" sz="1200" b="1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Muna</a:t>
            </a:r>
            <a:r>
              <a:rPr lang="en-US" sz="1200" b="1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Ali);</a:t>
            </a:r>
            <a:endParaRPr lang="en-US" sz="1200" b="1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4572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super.setPhoneNum</a:t>
            </a:r>
            <a:r>
              <a:rPr lang="en-US" sz="1200" b="1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(99330000);</a:t>
            </a:r>
            <a:endParaRPr lang="en-US" sz="1200" b="1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4572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account = new Account(“Muna66”, “1234kk);</a:t>
            </a:r>
            <a:endParaRPr lang="en-US" sz="1200" b="1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4572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boolean</a:t>
            </a:r>
            <a:r>
              <a:rPr lang="en-US" sz="1200" b="1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result = </a:t>
            </a:r>
            <a:r>
              <a:rPr lang="en-US" sz="1200" b="1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account.login</a:t>
            </a:r>
            <a:r>
              <a:rPr lang="en-US" sz="1200" b="1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(“Muna66”, “1234kk); </a:t>
            </a:r>
            <a:endParaRPr lang="en-US" sz="1200" b="1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4572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if( result == true) return true; </a:t>
            </a:r>
            <a:r>
              <a:rPr lang="en-US" sz="1200" b="1" dirty="0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//  it returns true </a:t>
            </a:r>
            <a:r>
              <a:rPr lang="en-US" sz="1200" b="1" dirty="0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</a:t>
            </a:r>
            <a:r>
              <a:rPr lang="en-US" sz="1200" b="1" dirty="0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registered successfully</a:t>
            </a:r>
            <a:endParaRPr lang="en-US" sz="1200" b="1" dirty="0">
              <a:solidFill>
                <a:srgbClr val="FF0000"/>
              </a:solidFill>
              <a:effectLst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4572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return false; </a:t>
            </a:r>
            <a:endParaRPr lang="en-US" sz="1200" b="1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4572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US" sz="1200" b="1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4572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}</a:t>
            </a:r>
            <a:endParaRPr lang="en-US" sz="1200" b="1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4572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202124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US" sz="1200" dirty="0">
              <a:effectLst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2060"/>
                </a:solidFill>
                <a:effectLst/>
                <a:highlight>
                  <a:srgbClr val="FFFF00"/>
                </a:highlight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2. Negative test Script</a:t>
            </a:r>
            <a:endParaRPr lang="en-US" sz="1200" dirty="0">
              <a:effectLst/>
              <a:highlight>
                <a:srgbClr val="FFFF00"/>
              </a:highlight>
              <a:latin typeface="+mj-lt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685800" marR="0" indent="2286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rgbClr val="002060"/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registerAsCustomer</a:t>
            </a:r>
            <a:r>
              <a:rPr lang="en-US" sz="1200" b="1" dirty="0">
                <a:solidFill>
                  <a:srgbClr val="002060"/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(“</a:t>
            </a:r>
            <a:r>
              <a:rPr lang="en-US" sz="1200" b="1" dirty="0" err="1">
                <a:solidFill>
                  <a:srgbClr val="002060"/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Muna</a:t>
            </a:r>
            <a:r>
              <a:rPr lang="en-US" sz="1200" b="1" dirty="0">
                <a:solidFill>
                  <a:srgbClr val="002060"/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Ali”, “990000”, “Muna66”, “1234kA”)  </a:t>
            </a:r>
            <a:r>
              <a:rPr lang="en-US" sz="1200" b="1" dirty="0">
                <a:solidFill>
                  <a:srgbClr val="FF0000"/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//invalid phone number</a:t>
            </a:r>
            <a:endParaRPr lang="en-US" sz="1200" dirty="0">
              <a:solidFill>
                <a:srgbClr val="FF0000"/>
              </a:solidFill>
              <a:effectLst/>
              <a:latin typeface="+mj-lt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685800" marR="0" indent="2286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2060"/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US" sz="1200" dirty="0">
              <a:effectLst/>
              <a:latin typeface="+mj-lt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public </a:t>
            </a:r>
            <a:r>
              <a:rPr lang="en-US" sz="1200" b="1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boolean</a:t>
            </a:r>
            <a:r>
              <a:rPr lang="en-US" sz="1200" b="1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registerAsCustomer</a:t>
            </a:r>
            <a:r>
              <a:rPr lang="en-US" sz="1200" b="1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(“</a:t>
            </a:r>
            <a:r>
              <a:rPr lang="en-US" sz="1200" b="1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Muna</a:t>
            </a:r>
            <a:r>
              <a:rPr lang="en-US" sz="1200" b="1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Ali”, “990000”, “Muna66”, “1234kk”) { </a:t>
            </a:r>
            <a:endParaRPr lang="en-US" sz="1200" b="1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US" sz="1200" b="1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4572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super.setName</a:t>
            </a:r>
            <a:r>
              <a:rPr lang="en-US" sz="1200" b="1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Muna</a:t>
            </a:r>
            <a:r>
              <a:rPr lang="en-US" sz="1200" b="1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Ali);</a:t>
            </a:r>
            <a:endParaRPr lang="en-US" sz="1200" b="1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4572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super.setPhoneNum</a:t>
            </a:r>
            <a:r>
              <a:rPr lang="en-US" sz="1200" b="1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(990000);</a:t>
            </a:r>
            <a:endParaRPr lang="en-US" sz="1200" b="1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4572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account = new Account(“Muna66”, “1234kk);</a:t>
            </a:r>
            <a:endParaRPr lang="en-US" sz="1200" b="1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4572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boolean</a:t>
            </a:r>
            <a:r>
              <a:rPr lang="en-US" sz="1200" b="1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result = </a:t>
            </a:r>
            <a:r>
              <a:rPr lang="en-US" sz="1200" b="1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account.login</a:t>
            </a:r>
            <a:r>
              <a:rPr lang="en-US" sz="1200" b="1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(“Muna66”, “1234kk); </a:t>
            </a:r>
            <a:endParaRPr lang="en-US" sz="1200" b="1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4572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if( result == true) return true; </a:t>
            </a:r>
            <a:endParaRPr lang="en-US" sz="1200" b="1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4572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return false; </a:t>
            </a:r>
            <a:r>
              <a:rPr lang="en-US" sz="1200" b="1" dirty="0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//  it returns false </a:t>
            </a:r>
            <a:r>
              <a:rPr lang="en-US" sz="1200" b="1" dirty="0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</a:t>
            </a:r>
            <a:r>
              <a:rPr lang="en-US" sz="1200" b="1" dirty="0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registration </a:t>
            </a:r>
            <a:r>
              <a:rPr lang="en-US" sz="1200" b="1" dirty="0">
                <a:solidFill>
                  <a:srgbClr val="FF00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is </a:t>
            </a:r>
            <a:r>
              <a:rPr lang="en-US" sz="1200" b="1" dirty="0" err="1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unsuccessfull</a:t>
            </a:r>
            <a:endParaRPr lang="en-US" sz="1200" b="1" dirty="0">
              <a:solidFill>
                <a:srgbClr val="FF0000"/>
              </a:solidFill>
              <a:effectLst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4572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US" sz="1200" b="1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4572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}</a:t>
            </a:r>
            <a:r>
              <a:rPr lang="en-US" sz="12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12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63693E3-BEFC-41C4-94AD-B55354FC400B}"/>
              </a:ext>
            </a:extLst>
          </p:cNvPr>
          <p:cNvCxnSpPr/>
          <p:nvPr/>
        </p:nvCxnSpPr>
        <p:spPr>
          <a:xfrm>
            <a:off x="4657725" y="3314700"/>
            <a:ext cx="665797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156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2FD4FD-406B-B441-A3A6-0338601FB03F}"/>
              </a:ext>
            </a:extLst>
          </p:cNvPr>
          <p:cNvSpPr/>
          <p:nvPr/>
        </p:nvSpPr>
        <p:spPr>
          <a:xfrm>
            <a:off x="1" y="-10506"/>
            <a:ext cx="6229350" cy="5051136"/>
          </a:xfrm>
          <a:custGeom>
            <a:avLst/>
            <a:gdLst>
              <a:gd name="connsiteX0" fmla="*/ 0 w 8692587"/>
              <a:gd name="connsiteY0" fmla="*/ 0 h 6858000"/>
              <a:gd name="connsiteX1" fmla="*/ 8692587 w 8692587"/>
              <a:gd name="connsiteY1" fmla="*/ 0 h 6858000"/>
              <a:gd name="connsiteX2" fmla="*/ 8692587 w 8692587"/>
              <a:gd name="connsiteY2" fmla="*/ 6858000 h 6858000"/>
              <a:gd name="connsiteX3" fmla="*/ 0 w 8692587"/>
              <a:gd name="connsiteY3" fmla="*/ 6858000 h 6858000"/>
              <a:gd name="connsiteX4" fmla="*/ 0 w 8692587"/>
              <a:gd name="connsiteY4" fmla="*/ 0 h 6858000"/>
              <a:gd name="connsiteX0" fmla="*/ 0 w 8692587"/>
              <a:gd name="connsiteY0" fmla="*/ 0 h 6858000"/>
              <a:gd name="connsiteX1" fmla="*/ 8692587 w 8692587"/>
              <a:gd name="connsiteY1" fmla="*/ 0 h 6858000"/>
              <a:gd name="connsiteX2" fmla="*/ 4278242 w 8692587"/>
              <a:gd name="connsiteY2" fmla="*/ 3536731 h 6858000"/>
              <a:gd name="connsiteX3" fmla="*/ 0 w 8692587"/>
              <a:gd name="connsiteY3" fmla="*/ 6858000 h 6858000"/>
              <a:gd name="connsiteX4" fmla="*/ 0 w 8692587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2587" h="6858000">
                <a:moveTo>
                  <a:pt x="0" y="0"/>
                </a:moveTo>
                <a:lnTo>
                  <a:pt x="8692587" y="0"/>
                </a:lnTo>
                <a:lnTo>
                  <a:pt x="4278242" y="353673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DC726"/>
          </a:solidFill>
          <a:ln>
            <a:solidFill>
              <a:srgbClr val="FDC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OM" dirty="0"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AD8B38-541F-C44C-8FFD-0AC330F85B0F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178" y="1110844"/>
            <a:ext cx="2962586" cy="4823018"/>
          </a:xfrm>
          <a:prstGeom prst="rect">
            <a:avLst/>
          </a:prstGeom>
        </p:spPr>
      </p:pic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104CA08-2B9C-A147-9F4C-AEE6151624B7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09" y="571500"/>
            <a:ext cx="3570279" cy="5901706"/>
          </a:xfrm>
          <a:prstGeom prst="rect">
            <a:avLst/>
          </a:prstGeom>
          <a:effectLst>
            <a:outerShdw algn="ctr" rotWithShape="0">
              <a:srgbClr val="000000"/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1DC8A8-B90E-3347-8626-27BCA37EBE13}"/>
              </a:ext>
            </a:extLst>
          </p:cNvPr>
          <p:cNvSpPr/>
          <p:nvPr/>
        </p:nvSpPr>
        <p:spPr>
          <a:xfrm>
            <a:off x="6955454" y="1473180"/>
            <a:ext cx="4752754" cy="3612484"/>
          </a:xfrm>
          <a:prstGeom prst="rect">
            <a:avLst/>
          </a:prstGeom>
          <a:noFill/>
          <a:ln w="38100">
            <a:solidFill>
              <a:srgbClr val="FFBF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OM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CBD88E-2793-9644-A364-E3B2EBC26E4F}"/>
              </a:ext>
            </a:extLst>
          </p:cNvPr>
          <p:cNvSpPr txBox="1"/>
          <p:nvPr/>
        </p:nvSpPr>
        <p:spPr>
          <a:xfrm>
            <a:off x="7057170" y="1473180"/>
            <a:ext cx="34274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OM" sz="3600" b="1" dirty="0"/>
              <a:t>What is Delivery </a:t>
            </a:r>
          </a:p>
          <a:p>
            <a:r>
              <a:rPr lang="en-OM" sz="3600" b="1" dirty="0"/>
              <a:t>Express 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11C29-38BD-E74C-A721-526F4DF71007}"/>
              </a:ext>
            </a:extLst>
          </p:cNvPr>
          <p:cNvSpPr txBox="1"/>
          <p:nvPr/>
        </p:nvSpPr>
        <p:spPr>
          <a:xfrm>
            <a:off x="7158886" y="2759116"/>
            <a:ext cx="45493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OM" sz="1600" dirty="0"/>
              <a:t>It’s an application that provides services for the  </a:t>
            </a:r>
          </a:p>
          <a:p>
            <a:r>
              <a:rPr lang="en-US" sz="1600" dirty="0"/>
              <a:t>U</a:t>
            </a:r>
            <a:r>
              <a:rPr lang="en-OM" sz="1600" dirty="0"/>
              <a:t>ser in two different  sides, one side is the customer</a:t>
            </a:r>
          </a:p>
          <a:p>
            <a:r>
              <a:rPr lang="en-OM" sz="1600" dirty="0"/>
              <a:t> and the other is a staff. </a:t>
            </a:r>
            <a:r>
              <a:rPr lang="en-US" sz="1600" dirty="0"/>
              <a:t>It allows customers to</a:t>
            </a:r>
          </a:p>
          <a:p>
            <a:r>
              <a:rPr lang="en-US" sz="1600" dirty="0"/>
              <a:t> request delivery services for numerus products</a:t>
            </a:r>
          </a:p>
          <a:p>
            <a:r>
              <a:rPr lang="en-US" sz="1600" dirty="0"/>
              <a:t> regardless of the product type. Also, it offers </a:t>
            </a:r>
          </a:p>
          <a:p>
            <a:r>
              <a:rPr lang="en-US" sz="1600" dirty="0"/>
              <a:t>job opportunities whether it was part time </a:t>
            </a:r>
          </a:p>
          <a:p>
            <a:r>
              <a:rPr lang="en-US" sz="1600" dirty="0"/>
              <a:t>or full-time job</a:t>
            </a:r>
            <a:r>
              <a:rPr lang="en-US" sz="2400" dirty="0"/>
              <a:t>.</a:t>
            </a:r>
          </a:p>
          <a:p>
            <a:endParaRPr lang="en-OM" sz="2400" dirty="0"/>
          </a:p>
          <a:p>
            <a:endParaRPr lang="en-OM" sz="1600" dirty="0"/>
          </a:p>
        </p:txBody>
      </p:sp>
    </p:spTree>
    <p:extLst>
      <p:ext uri="{BB962C8B-B14F-4D97-AF65-F5344CB8AC3E}">
        <p14:creationId xmlns:p14="http://schemas.microsoft.com/office/powerpoint/2010/main" val="1788957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Table&#10;&#10;Description automatically generated">
            <a:extLst>
              <a:ext uri="{FF2B5EF4-FFF2-40B4-BE49-F238E27FC236}">
                <a16:creationId xmlns:a16="http://schemas.microsoft.com/office/drawing/2014/main" id="{5F7EC433-6D96-1B47-9D57-77E38B08EC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" t="10812" r="2759" b="11468"/>
          <a:stretch/>
        </p:blipFill>
        <p:spPr>
          <a:xfrm>
            <a:off x="996520" y="2844377"/>
            <a:ext cx="10195560" cy="209169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58D76E6-9FAE-FD43-A64C-3746422E6BE0}"/>
              </a:ext>
            </a:extLst>
          </p:cNvPr>
          <p:cNvSpPr txBox="1"/>
          <p:nvPr/>
        </p:nvSpPr>
        <p:spPr>
          <a:xfrm>
            <a:off x="996520" y="856664"/>
            <a:ext cx="3295437" cy="584775"/>
          </a:xfrm>
          <a:prstGeom prst="rect">
            <a:avLst/>
          </a:prstGeom>
          <a:noFill/>
          <a:ln w="38100">
            <a:solidFill>
              <a:srgbClr val="FFBF0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Arial" panose="020B0604020202020204" pitchFamily="34" charset="0"/>
              </a:rPr>
              <a:t>Project Planning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1718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CD910514-528F-6C44-8839-6DF53806129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07" y="506601"/>
            <a:ext cx="10519985" cy="2718512"/>
          </a:xfrm>
          <a:prstGeom prst="rect">
            <a:avLst/>
          </a:prstGeom>
        </p:spPr>
      </p:pic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EAC067E9-24A7-5D4A-8D32-D723E6FD2D4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07" y="3632888"/>
            <a:ext cx="10519985" cy="271851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662F7C-C275-E048-BCB9-C9C95FB9F9BD}"/>
              </a:ext>
            </a:extLst>
          </p:cNvPr>
          <p:cNvCxnSpPr/>
          <p:nvPr/>
        </p:nvCxnSpPr>
        <p:spPr>
          <a:xfrm>
            <a:off x="0" y="6590371"/>
            <a:ext cx="12192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3C74DCC-9B91-9D42-85A1-2061DCF01944}"/>
              </a:ext>
            </a:extLst>
          </p:cNvPr>
          <p:cNvCxnSpPr>
            <a:cxnSpLocks/>
          </p:cNvCxnSpPr>
          <p:nvPr/>
        </p:nvCxnSpPr>
        <p:spPr>
          <a:xfrm>
            <a:off x="453148" y="0"/>
            <a:ext cx="0" cy="685800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587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1E60387-1B9C-B742-A79A-BE97035CE3B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25" y="562671"/>
            <a:ext cx="10761749" cy="2489448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52149DE-191F-A24E-8DDF-A7253DF7B19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25" y="3429000"/>
            <a:ext cx="10761749" cy="2446199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F951ABD-83FA-5640-A987-664EDA7BD036}"/>
              </a:ext>
            </a:extLst>
          </p:cNvPr>
          <p:cNvCxnSpPr/>
          <p:nvPr/>
        </p:nvCxnSpPr>
        <p:spPr>
          <a:xfrm>
            <a:off x="0" y="6590371"/>
            <a:ext cx="12192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AF56F22-6238-E448-A737-5E2FAAB931A3}"/>
              </a:ext>
            </a:extLst>
          </p:cNvPr>
          <p:cNvCxnSpPr>
            <a:cxnSpLocks/>
          </p:cNvCxnSpPr>
          <p:nvPr/>
        </p:nvCxnSpPr>
        <p:spPr>
          <a:xfrm>
            <a:off x="453148" y="0"/>
            <a:ext cx="0" cy="685800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112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A0BE8DD-55F0-784B-9B85-6607E3632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16" y="1469994"/>
            <a:ext cx="5845394" cy="44278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794F5CE-AAA6-1149-A91E-AC29A2F133BF}"/>
              </a:ext>
            </a:extLst>
          </p:cNvPr>
          <p:cNvSpPr txBox="1"/>
          <p:nvPr/>
        </p:nvSpPr>
        <p:spPr>
          <a:xfrm>
            <a:off x="799204" y="788114"/>
            <a:ext cx="3574393" cy="584775"/>
          </a:xfrm>
          <a:prstGeom prst="rect">
            <a:avLst/>
          </a:prstGeom>
          <a:noFill/>
          <a:ln w="38100">
            <a:solidFill>
              <a:srgbClr val="FFBF0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Arial" panose="020B0604020202020204" pitchFamily="34" charset="0"/>
              </a:rPr>
              <a:t>Context Diagram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72448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6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8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B9DAC2BC-A1E1-2E4D-A12F-BDEEB65635F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" t="835"/>
          <a:stretch/>
        </p:blipFill>
        <p:spPr>
          <a:xfrm>
            <a:off x="917036" y="960120"/>
            <a:ext cx="7193772" cy="49377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9F03946-4C65-9E47-BE65-79B23B431AE0}"/>
              </a:ext>
            </a:extLst>
          </p:cNvPr>
          <p:cNvSpPr txBox="1"/>
          <p:nvPr/>
        </p:nvSpPr>
        <p:spPr>
          <a:xfrm>
            <a:off x="7700571" y="960120"/>
            <a:ext cx="3574393" cy="584775"/>
          </a:xfrm>
          <a:prstGeom prst="rect">
            <a:avLst/>
          </a:prstGeom>
          <a:noFill/>
          <a:ln w="38100">
            <a:solidFill>
              <a:srgbClr val="FFBF0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Arial" panose="020B0604020202020204" pitchFamily="34" charset="0"/>
              </a:rPr>
              <a:t>Use Case Diagram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96865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FBC6728-A695-1841-82B0-E6A772C873CF}"/>
              </a:ext>
            </a:extLst>
          </p:cNvPr>
          <p:cNvSpPr txBox="1"/>
          <p:nvPr/>
        </p:nvSpPr>
        <p:spPr>
          <a:xfrm>
            <a:off x="3260746" y="538891"/>
            <a:ext cx="4660243" cy="584775"/>
          </a:xfrm>
          <a:prstGeom prst="rect">
            <a:avLst/>
          </a:prstGeom>
          <a:ln w="38100">
            <a:solidFill>
              <a:srgbClr val="FFBF0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Arial" panose="020B0604020202020204" pitchFamily="34" charset="0"/>
              </a:rPr>
              <a:t>Graphical User Interface</a:t>
            </a:r>
            <a:endParaRPr lang="en-US" sz="3200" dirty="0"/>
          </a:p>
        </p:txBody>
      </p:sp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2DE75D9-BAE1-8641-A40B-EE5A3256A8D0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40" y="1505862"/>
            <a:ext cx="3131721" cy="4823018"/>
          </a:xfrm>
          <a:prstGeom prst="rect">
            <a:avLst/>
          </a:prstGeom>
        </p:spPr>
      </p:pic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4C2B64A-C924-2C4D-80C0-A8EC507B6F5A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803" y="1505864"/>
            <a:ext cx="3131721" cy="4823018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D041000-CE62-074C-A529-4EA6476E2230}"/>
              </a:ext>
            </a:extLst>
          </p:cNvPr>
          <p:cNvPicPr/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469" y="1496091"/>
            <a:ext cx="3030874" cy="4823018"/>
          </a:xfrm>
          <a:prstGeom prst="rect">
            <a:avLst/>
          </a:prstGeom>
        </p:spPr>
      </p:pic>
      <p:pic>
        <p:nvPicPr>
          <p:cNvPr id="17" name="Picture 1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B20C990-58BA-AA4A-90A8-F79F348E8835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066" y="1486318"/>
            <a:ext cx="3113545" cy="482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60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2137</TotalTime>
  <Words>754</Words>
  <Application>Microsoft Macintosh PowerPoint</Application>
  <PresentationFormat>Widescreen</PresentationFormat>
  <Paragraphs>176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doda2002doda@gmail.com</dc:creator>
  <cp:lastModifiedBy>doda2002doda@gmail.com</cp:lastModifiedBy>
  <cp:revision>33</cp:revision>
  <dcterms:created xsi:type="dcterms:W3CDTF">2021-05-04T19:28:50Z</dcterms:created>
  <dcterms:modified xsi:type="dcterms:W3CDTF">2021-05-09T06:03:51Z</dcterms:modified>
</cp:coreProperties>
</file>